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57" r:id="rId5"/>
    <p:sldId id="258" r:id="rId6"/>
    <p:sldId id="259" r:id="rId7"/>
    <p:sldId id="260" r:id="rId8"/>
    <p:sldId id="261" r:id="rId9"/>
    <p:sldId id="268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4E86-4913-4E48-8E03-93725B31181E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292A1-1B63-410E-B1D8-C59930513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4E86-4913-4E48-8E03-93725B31181E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292A1-1B63-410E-B1D8-C59930513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4E86-4913-4E48-8E03-93725B31181E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292A1-1B63-410E-B1D8-C59930513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4E86-4913-4E48-8E03-93725B31181E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292A1-1B63-410E-B1D8-C59930513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4E86-4913-4E48-8E03-93725B31181E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292A1-1B63-410E-B1D8-C59930513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4E86-4913-4E48-8E03-93725B31181E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292A1-1B63-410E-B1D8-C59930513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4E86-4913-4E48-8E03-93725B31181E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292A1-1B63-410E-B1D8-C59930513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4E86-4913-4E48-8E03-93725B31181E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292A1-1B63-410E-B1D8-C59930513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4E86-4913-4E48-8E03-93725B31181E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292A1-1B63-410E-B1D8-C59930513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4E86-4913-4E48-8E03-93725B31181E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292A1-1B63-410E-B1D8-C59930513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F4E86-4913-4E48-8E03-93725B31181E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292A1-1B63-410E-B1D8-C59930513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F4E86-4913-4E48-8E03-93725B31181E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292A1-1B63-410E-B1D8-C59930513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ОНМР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4" y="428604"/>
            <a:ext cx="9145774" cy="599962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714620"/>
            <a:ext cx="7772400" cy="1470025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Поиск в электронном каталоге на сайте ДРУНБ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3306" y="4929198"/>
            <a:ext cx="2143140" cy="75724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lib-dpr.ru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Новый рисунок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5078"/>
            <a:ext cx="9144000" cy="560784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6148"/>
            <a:ext cx="9144000" cy="562570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" y="642918"/>
            <a:ext cx="9144064" cy="57150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6" y="577215"/>
            <a:ext cx="8929718" cy="556991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846516"/>
            <a:ext cx="8643998" cy="520800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9175"/>
            <a:ext cx="9144000" cy="575964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2570"/>
            <a:ext cx="9144000" cy="573285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н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2570"/>
            <a:ext cx="9144000" cy="573285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3640"/>
            <a:ext cx="9144000" cy="575071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8105"/>
            <a:ext cx="9144000" cy="574178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380" y="862333"/>
            <a:ext cx="7895239" cy="513333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МБА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/>
              <a:t>Контактная информация: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Коротких Лариса Борисовна:</a:t>
            </a:r>
            <a:br>
              <a:rPr lang="ru-RU" dirty="0" smtClean="0"/>
            </a:br>
            <a:r>
              <a:rPr lang="ru-RU" dirty="0" smtClean="0"/>
              <a:t>Телефон: +38 (062) 337-35-68</a:t>
            </a:r>
            <a:br>
              <a:rPr lang="ru-RU" dirty="0" smtClean="0"/>
            </a:br>
            <a:r>
              <a:rPr lang="ru-RU" dirty="0" err="1" smtClean="0"/>
              <a:t>e-mail</a:t>
            </a:r>
            <a:r>
              <a:rPr lang="ru-RU" dirty="0" smtClean="0"/>
              <a:t>: </a:t>
            </a:r>
            <a:r>
              <a:rPr lang="ru-RU" dirty="0" err="1" smtClean="0"/>
              <a:t>mba@lib-dpr.ru</a:t>
            </a:r>
            <a:endParaRPr lang="ru-RU" dirty="0" smtClean="0"/>
          </a:p>
          <a:p>
            <a:r>
              <a:rPr lang="ru-RU" b="1" i="1" dirty="0" smtClean="0"/>
              <a:t>График работы: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понедельник-пятница: с 9:00 до 18:00</a:t>
            </a:r>
            <a:br>
              <a:rPr lang="ru-RU" dirty="0" smtClean="0"/>
            </a:br>
            <a:r>
              <a:rPr lang="ru-RU" dirty="0" smtClean="0"/>
              <a:t>Выходные дни: суббота, воскресенье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12</Words>
  <Application>Microsoft Office PowerPoint</Application>
  <PresentationFormat>Экран (4:3)</PresentationFormat>
  <Paragraphs>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Поиск в электронном каталоге на сайте ДРУНБ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МБА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Поиск в электронном каталоге на сайте ДРУНБ</dc:title>
  <dc:creator>ONMR</dc:creator>
  <cp:lastModifiedBy>ONMR</cp:lastModifiedBy>
  <cp:revision>7</cp:revision>
  <dcterms:created xsi:type="dcterms:W3CDTF">2019-03-18T08:58:48Z</dcterms:created>
  <dcterms:modified xsi:type="dcterms:W3CDTF">2019-03-19T07:13:34Z</dcterms:modified>
</cp:coreProperties>
</file>