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66" r:id="rId3"/>
    <p:sldId id="267" r:id="rId4"/>
    <p:sldId id="264" r:id="rId5"/>
    <p:sldId id="259" r:id="rId6"/>
    <p:sldId id="260" r:id="rId7"/>
    <p:sldId id="261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5E2E8F-82AA-48F6-A93B-0DA750437CBE}" type="datetimeFigureOut">
              <a:rPr lang="ru-RU" smtClean="0"/>
              <a:pPr/>
              <a:t>26.09.2016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CF3427-6A6D-4492-82FF-283559AF2B4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928802"/>
            <a:ext cx="7851648" cy="1828800"/>
          </a:xfrm>
        </p:spPr>
        <p:txBody>
          <a:bodyPr/>
          <a:lstStyle/>
          <a:p>
            <a:pPr algn="ctr"/>
            <a:r>
              <a:rPr lang="ru-RU" dirty="0" smtClean="0"/>
              <a:t>Поисковая система </a:t>
            </a:r>
            <a:r>
              <a:rPr lang="en-US" dirty="0" smtClean="0"/>
              <a:t>Google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4643446"/>
            <a:ext cx="5101980" cy="1395410"/>
          </a:xfrm>
        </p:spPr>
        <p:txBody>
          <a:bodyPr>
            <a:normAutofit/>
          </a:bodyPr>
          <a:lstStyle/>
          <a:p>
            <a:pPr algn="l"/>
            <a:r>
              <a:rPr lang="ru-RU" dirty="0" err="1" smtClean="0"/>
              <a:t>Бойцова</a:t>
            </a:r>
            <a:r>
              <a:rPr lang="ru-RU" dirty="0" smtClean="0"/>
              <a:t> С.Г., отдел научно-методической работы и социологических исследований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oogle1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000108"/>
            <a:ext cx="7512862" cy="53831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10400"/>
          </a:xfrm>
        </p:spPr>
        <p:txBody>
          <a:bodyPr/>
          <a:lstStyle/>
          <a:p>
            <a:r>
              <a:rPr lang="ru-RU" dirty="0" smtClean="0"/>
              <a:t>Общие сведения о системе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Google - </a:t>
            </a:r>
            <a:r>
              <a:rPr lang="ru-RU" dirty="0" smtClean="0"/>
              <a:t>крупнейший поисковик в мире</a:t>
            </a:r>
          </a:p>
          <a:p>
            <a:r>
              <a:rPr lang="ru-RU" dirty="0" smtClean="0"/>
              <a:t>обрабатывает более 41 млрд. запросов в месяц </a:t>
            </a:r>
          </a:p>
          <a:p>
            <a:r>
              <a:rPr lang="ru-RU" dirty="0" smtClean="0"/>
              <a:t>поддерживает более 190 языков </a:t>
            </a:r>
          </a:p>
          <a:p>
            <a:r>
              <a:rPr lang="ru-RU" dirty="0" smtClean="0"/>
              <a:t>имеет продуманную систему безопасности</a:t>
            </a:r>
          </a:p>
          <a:p>
            <a:r>
              <a:rPr lang="ru-RU" dirty="0" smtClean="0"/>
              <a:t>стабильность, обусловленную сложностью алгоритма ранжирования</a:t>
            </a:r>
          </a:p>
          <a:p>
            <a:r>
              <a:rPr lang="ru-RU" dirty="0" smtClean="0"/>
              <a:t>внедрение технологии </a:t>
            </a:r>
            <a:r>
              <a:rPr lang="ru-RU" dirty="0" err="1" smtClean="0"/>
              <a:t>PageRank</a:t>
            </a:r>
            <a:r>
              <a:rPr lang="ru-RU" dirty="0" smtClean="0"/>
              <a:t>, основанной на качестве и количестве внешних ссылок, определяющей релевантность страницы и ее положение в выдаче.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Релевантность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(от лат. </a:t>
            </a:r>
            <a:r>
              <a:rPr lang="ru-RU" sz="3600" i="1" dirty="0" err="1" smtClean="0"/>
              <a:t>relevo</a:t>
            </a:r>
            <a:r>
              <a:rPr lang="ru-RU" sz="3600" dirty="0" smtClean="0"/>
              <a:t> — поднимать, облегчать) — определяемая поисковым  алгоритмом степень полезности и смыслового соответствия результатов выдачи запросу пользователя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28604"/>
            <a:ext cx="77724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Сбор данных поисковым роботом </a:t>
            </a:r>
            <a:r>
              <a:rPr lang="ru-RU" dirty="0" smtClean="0"/>
              <a:t>пауком (</a:t>
            </a:r>
            <a:r>
              <a:rPr lang="ru-RU" dirty="0" err="1"/>
              <a:t>Web</a:t>
            </a:r>
            <a:r>
              <a:rPr lang="ru-RU" dirty="0"/>
              <a:t> </a:t>
            </a:r>
            <a:r>
              <a:rPr lang="ru-RU" dirty="0" err="1"/>
              <a:t>crawling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1928802"/>
            <a:ext cx="807249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800" dirty="0" smtClean="0"/>
              <a:t>первый этап </a:t>
            </a:r>
            <a:r>
              <a:rPr lang="ru-RU" sz="2800" dirty="0"/>
              <a:t>– скачивание </a:t>
            </a:r>
            <a:r>
              <a:rPr lang="ru-RU" sz="2800" dirty="0" err="1"/>
              <a:t>веб-страницы</a:t>
            </a:r>
            <a:r>
              <a:rPr lang="ru-RU" sz="2800" dirty="0"/>
              <a:t> и анализ ссылок. Первый этап выполняет </a:t>
            </a:r>
            <a:r>
              <a:rPr lang="ru-RU" sz="2800" dirty="0" err="1"/>
              <a:t>Spider</a:t>
            </a:r>
            <a:r>
              <a:rPr lang="ru-RU" sz="2800" dirty="0"/>
              <a:t> (быстрый поисковый паук</a:t>
            </a:r>
            <a:r>
              <a:rPr lang="ru-RU" sz="2800" dirty="0" smtClean="0"/>
              <a:t>), программа </a:t>
            </a:r>
            <a:r>
              <a:rPr lang="ru-RU" sz="2800" dirty="0"/>
              <a:t>для последовательного перебора и скачивания </a:t>
            </a:r>
            <a:r>
              <a:rPr lang="ru-RU" sz="2800" dirty="0" err="1"/>
              <a:t>веб-страниц</a:t>
            </a:r>
            <a:r>
              <a:rPr lang="ru-RU" sz="2800" dirty="0"/>
              <a:t> для анализа. </a:t>
            </a:r>
            <a:endParaRPr lang="ru-RU" sz="2800" dirty="0" smtClean="0"/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 второй этап  - обработка программой  </a:t>
            </a:r>
            <a:r>
              <a:rPr lang="ru-RU" sz="2800" dirty="0" err="1"/>
              <a:t>Crawler</a:t>
            </a:r>
            <a:r>
              <a:rPr lang="ru-RU" sz="2800" dirty="0"/>
              <a:t> (медленный паук анализатор), который находит все ссылки и составляет дальнейший маршрут для spider-а. </a:t>
            </a:r>
            <a:endParaRPr lang="ru-RU" sz="2800" dirty="0" smtClean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785794"/>
            <a:ext cx="77724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Индексация найденных данных(</a:t>
            </a:r>
            <a:r>
              <a:rPr lang="en-US" dirty="0"/>
              <a:t>Indexing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14348" y="1928802"/>
            <a:ext cx="778674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программа </a:t>
            </a:r>
            <a:r>
              <a:rPr lang="ru-RU" sz="3200" dirty="0"/>
              <a:t>Индексатор разбирает страницу на различные ее части и анализирует их. Из страницы выделяются заголовки страниц, ссылки, текст, структурные элементы и т.д. </a:t>
            </a:r>
            <a:r>
              <a:rPr lang="ru-RU" sz="3200" dirty="0" smtClean="0"/>
              <a:t>Все </a:t>
            </a:r>
            <a:r>
              <a:rPr lang="ru-RU" sz="3200" dirty="0"/>
              <a:t>полученные данные структурируются по определенному алгоритму и затем </a:t>
            </a:r>
            <a:r>
              <a:rPr lang="ru-RU" sz="3200" dirty="0" smtClean="0"/>
              <a:t> </a:t>
            </a:r>
            <a:r>
              <a:rPr lang="ru-RU" sz="3200" dirty="0"/>
              <a:t>заносятся в базу данных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785794"/>
            <a:ext cx="7772400" cy="121217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Поиск по индексированным данным(</a:t>
            </a:r>
            <a:r>
              <a:rPr lang="en-US" dirty="0"/>
              <a:t>Searching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7158" y="2285992"/>
            <a:ext cx="85011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3600" dirty="0"/>
              <a:t>Эта подсистема выдачи результатов, которая использует сформированную индексатором базу данных. Она определяет, какие страницы удовлетворяют запросу пользователя и показывает результаты поиска.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714356"/>
            <a:ext cx="77724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Дополнительные условия поиска </a:t>
            </a:r>
            <a:r>
              <a:rPr lang="en-US" dirty="0" smtClean="0"/>
              <a:t>google.com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4181484"/>
          </a:xfrm>
        </p:spPr>
        <p:txBody>
          <a:bodyPr>
            <a:normAutofit/>
          </a:bodyPr>
          <a:lstStyle/>
          <a:p>
            <a:r>
              <a:rPr lang="ru-RU" sz="3000" dirty="0" smtClean="0">
                <a:latin typeface="+mj-lt"/>
              </a:rPr>
              <a:t>Точная фраза – «мороз и солнце»</a:t>
            </a:r>
          </a:p>
          <a:p>
            <a:r>
              <a:rPr lang="ru-RU" sz="3000" dirty="0" smtClean="0">
                <a:latin typeface="+mj-lt"/>
              </a:rPr>
              <a:t>Исключить слово – «-» (минус)</a:t>
            </a:r>
          </a:p>
          <a:p>
            <a:r>
              <a:rPr lang="ru-RU" sz="3000" dirty="0" smtClean="0">
                <a:latin typeface="+mj-lt"/>
              </a:rPr>
              <a:t>Замена любого слова – «*» (звёздочка)</a:t>
            </a:r>
          </a:p>
          <a:p>
            <a:r>
              <a:rPr lang="ru-RU" sz="3000" dirty="0" smtClean="0">
                <a:latin typeface="+mj-lt"/>
              </a:rPr>
              <a:t>Информация о сайте – </a:t>
            </a:r>
            <a:r>
              <a:rPr lang="en-US" sz="3000" dirty="0" smtClean="0">
                <a:latin typeface="+mj-lt"/>
              </a:rPr>
              <a:t>“info:...”</a:t>
            </a:r>
            <a:endParaRPr lang="ru-RU" sz="3000" dirty="0" smtClean="0">
              <a:latin typeface="+mj-lt"/>
            </a:endParaRPr>
          </a:p>
          <a:p>
            <a:r>
              <a:rPr lang="ru-RU" sz="3000" dirty="0" smtClean="0">
                <a:latin typeface="+mj-lt"/>
              </a:rPr>
              <a:t>Значение слова – </a:t>
            </a:r>
            <a:r>
              <a:rPr lang="en-US" sz="3000" dirty="0" smtClean="0">
                <a:latin typeface="+mj-lt"/>
              </a:rPr>
              <a:t>“define:…”</a:t>
            </a:r>
          </a:p>
          <a:p>
            <a:r>
              <a:rPr lang="ru-RU" sz="3000" dirty="0" smtClean="0">
                <a:latin typeface="+mj-lt"/>
              </a:rPr>
              <a:t>Поиск файла определенного типа – «</a:t>
            </a:r>
            <a:r>
              <a:rPr lang="en-US" sz="3000" dirty="0" err="1" smtClean="0">
                <a:latin typeface="+mj-lt"/>
              </a:rPr>
              <a:t>filetype</a:t>
            </a:r>
            <a:r>
              <a:rPr lang="ru-RU" sz="3000" dirty="0" smtClean="0">
                <a:latin typeface="+mj-lt"/>
              </a:rPr>
              <a:t>:»</a:t>
            </a:r>
          </a:p>
          <a:p>
            <a:r>
              <a:rPr lang="ru-RU" sz="3000" dirty="0" smtClean="0">
                <a:latin typeface="+mj-lt"/>
              </a:rPr>
              <a:t>Поиск по картинкам</a:t>
            </a:r>
            <a:endParaRPr lang="ru-RU" sz="3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Проверка достоверности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411004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WOT (</a:t>
            </a:r>
            <a:r>
              <a:rPr lang="ru-RU" sz="3600" b="1" dirty="0" err="1" smtClean="0"/>
              <a:t>Web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of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Trust</a:t>
            </a:r>
            <a:r>
              <a:rPr lang="ru-RU" sz="3600" b="1" dirty="0" smtClean="0"/>
              <a:t>)</a:t>
            </a:r>
            <a:r>
              <a:rPr lang="ru-RU" sz="3600" dirty="0" smtClean="0"/>
              <a:t> — бесплатная надстройка к браузеру, которая предупреждает интернет-пользователя во время поиска информации </a:t>
            </a:r>
            <a:r>
              <a:rPr lang="ru-RU" sz="3600" dirty="0" smtClean="0"/>
              <a:t>о </a:t>
            </a:r>
            <a:r>
              <a:rPr lang="ru-RU" sz="3600" dirty="0" smtClean="0"/>
              <a:t>сайтах с низкой репутацией. 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408</TotalTime>
  <Words>267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Поисковая система Google</vt:lpstr>
      <vt:lpstr>Слайд 2</vt:lpstr>
      <vt:lpstr>Общие сведения о системе</vt:lpstr>
      <vt:lpstr>Релевантность</vt:lpstr>
      <vt:lpstr>Сбор данных поисковым роботом пауком (Web crawling)</vt:lpstr>
      <vt:lpstr>Индексация найденных данных(Indexing)</vt:lpstr>
      <vt:lpstr>Поиск по индексированным данным(Searching)</vt:lpstr>
      <vt:lpstr>Дополнительные условия поиска google.com</vt:lpstr>
      <vt:lpstr>Проверка достоверности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Поиск информации в Интернет</dc:title>
  <dc:creator>metod2</dc:creator>
  <cp:lastModifiedBy>metod4</cp:lastModifiedBy>
  <cp:revision>65</cp:revision>
  <dcterms:created xsi:type="dcterms:W3CDTF">2016-05-06T10:09:56Z</dcterms:created>
  <dcterms:modified xsi:type="dcterms:W3CDTF">2016-09-26T14:07:04Z</dcterms:modified>
</cp:coreProperties>
</file>