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7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www.rionegroestereo104.com/wp-content/uploads/2016/05/15-1024x6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00034" y="571480"/>
            <a:ext cx="550072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/>
              <a:t>Библиотека и радио</a:t>
            </a:r>
            <a:endParaRPr lang="ru-RU" sz="80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www.rionegroestereo104.com/wp-content/uploads/2016/05/15-1024x6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28596" y="714356"/>
            <a:ext cx="550072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/>
              <a:t>Формы взаимодействия:</a:t>
            </a:r>
          </a:p>
          <a:p>
            <a:endParaRPr lang="ru-RU" sz="4800" dirty="0" smtClean="0"/>
          </a:p>
          <a:p>
            <a:pPr>
              <a:buFont typeface="Wingdings" pitchFamily="2" charset="2"/>
              <a:buChar char="ü"/>
            </a:pPr>
            <a:r>
              <a:rPr lang="ru-RU" sz="5400" dirty="0" smtClean="0"/>
              <a:t>о</a:t>
            </a:r>
            <a:r>
              <a:rPr lang="ru-RU" sz="5400" dirty="0" smtClean="0"/>
              <a:t>чная;</a:t>
            </a:r>
          </a:p>
          <a:p>
            <a:pPr>
              <a:buFont typeface="Wingdings" pitchFamily="2" charset="2"/>
              <a:buChar char="ü"/>
            </a:pPr>
            <a:r>
              <a:rPr lang="ru-RU" sz="5400" dirty="0" smtClean="0"/>
              <a:t>дистанционная</a:t>
            </a:r>
            <a:endParaRPr lang="ru-RU" sz="5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www.rionegroestereo104.com/wp-content/uploads/2016/05/15-1024x6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C:\Users\osd1\Documents\Received Files\комета реклам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2" name="Picture 4" descr="C:\Users\osd1\Documents\Received Files\КН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3214686"/>
            <a:ext cx="2357454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www.rionegroestereo104.com/wp-content/uploads/2016/05/15-1024x6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F:\Новая папка\mtzmfTu-j-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1214422"/>
            <a:ext cx="5857884" cy="50006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www.rionegroestereo104.com/wp-content/uploads/2016/05/15-1024x6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Новая папка\AQXSV88As2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3429000"/>
            <a:ext cx="4500594" cy="30718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pp.userapi.com/c840631/v840631697/893ff/tOZx_2YynNU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14290"/>
            <a:ext cx="4357718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www.rionegroestereo104.com/wp-content/uploads/2016/05/15-1024x6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C:\Users\osd1\Desktop\Радио\рц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14290"/>
            <a:ext cx="4572032" cy="30804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2" name="Picture 6" descr="C:\Users\osd1\Desktop\Радио\IMAG1543 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357562"/>
            <a:ext cx="4640521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5072066" y="357166"/>
            <a:ext cx="40719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Гости из библиотеки в программе </a:t>
            </a:r>
          </a:p>
          <a:p>
            <a:pPr algn="ctr"/>
            <a:r>
              <a:rPr lang="ru-RU" sz="2400" b="1" dirty="0" smtClean="0"/>
              <a:t>«Большой вопрос» </a:t>
            </a:r>
          </a:p>
          <a:p>
            <a:pPr algn="ctr"/>
            <a:r>
              <a:rPr lang="ru-RU" sz="2400" b="1" dirty="0" smtClean="0"/>
              <a:t>на радио Республика</a:t>
            </a:r>
            <a:endParaRPr lang="ru-RU" sz="24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www.rionegroestereo104.com/wp-content/uploads/2016/05/15-1024x6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3" name="Picture 1" descr="C:\Users\osd1\Desktop\фото с дня библиотек\IMG_20180522_1450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2857496"/>
            <a:ext cx="3643338" cy="3643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https://pp.userapi.com/c840336/v840336318/2f818/RXQHRWuoaS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0"/>
            <a:ext cx="4214842" cy="29372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429124" y="285728"/>
            <a:ext cx="47148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Библиотека в программе «Диалог» на радио ТВ</a:t>
            </a:r>
            <a:endParaRPr lang="ru-RU" sz="36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www.rionegroestereo104.com/wp-content/uploads/2016/05/15-1024x6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0" name="Picture 2" descr="https://pp.userapi.com/c840631/v840631697/893ff/tOZx_2YynN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1000108"/>
            <a:ext cx="528638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ведущая: Ксения </a:t>
            </a:r>
            <a:r>
              <a:rPr lang="ru-RU" sz="3600" b="1" dirty="0" err="1" smtClean="0"/>
              <a:t>Камарь</a:t>
            </a:r>
            <a:endParaRPr lang="ru-RU" sz="3600" b="1" dirty="0" smtClean="0"/>
          </a:p>
          <a:p>
            <a:r>
              <a:rPr lang="ru-RU" sz="3200" b="1" dirty="0" smtClean="0">
                <a:ea typeface="Times New Roman" pitchFamily="18" charset="0"/>
                <a:cs typeface="Times New Roman" pitchFamily="18" charset="0"/>
              </a:rPr>
              <a:t>РадиоРеспублика_99</a:t>
            </a:r>
            <a:r>
              <a:rPr lang="ru-RU" sz="3200" b="1" dirty="0" smtClean="0">
                <a:ea typeface="Times New Roman" pitchFamily="18" charset="0"/>
                <a:cs typeface="Times New Roman" pitchFamily="18" charset="0"/>
              </a:rPr>
              <a:t>, </a:t>
            </a:r>
            <a:endParaRPr lang="ru-RU" sz="3200" b="1" dirty="0" smtClean="0">
              <a:ea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ea typeface="Times New Roman" pitchFamily="18" charset="0"/>
                <a:cs typeface="Times New Roman" pitchFamily="18" charset="0"/>
              </a:rPr>
              <a:t>udacha_2007</a:t>
            </a:r>
            <a:endParaRPr lang="ru-RU" sz="3200" b="1" dirty="0" smtClean="0"/>
          </a:p>
          <a:p>
            <a:endParaRPr lang="ru-RU" sz="3600" b="1" dirty="0" smtClean="0"/>
          </a:p>
          <a:p>
            <a:endParaRPr lang="ru-RU" sz="36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www.rionegroestereo104.com/wp-content/uploads/2016/05/15-1024x6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142976" y="714356"/>
            <a:ext cx="6572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/>
              <a:t>Присоединяйтесь!</a:t>
            </a:r>
            <a:endParaRPr lang="ru-RU" sz="60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39</Words>
  <PresentationFormat>Экран (4:3)</PresentationFormat>
  <Paragraphs>14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Отдел социокультурной деятельности</dc:creator>
  <cp:lastModifiedBy>osd1</cp:lastModifiedBy>
  <cp:revision>8</cp:revision>
  <dcterms:created xsi:type="dcterms:W3CDTF">2018-10-03T06:20:23Z</dcterms:created>
  <dcterms:modified xsi:type="dcterms:W3CDTF">2018-10-03T07:30:44Z</dcterms:modified>
</cp:coreProperties>
</file>