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emf" ContentType="image/x-emf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12" r:id="rId1"/>
    <p:sldMasterId id="2147483698" r:id="rId2"/>
    <p:sldMasterId id="2147483753" r:id="rId3"/>
  </p:sldMasterIdLst>
  <p:notesMasterIdLst>
    <p:notesMasterId r:id="rId26"/>
  </p:notesMasterIdLst>
  <p:handoutMasterIdLst>
    <p:handoutMasterId r:id="rId27"/>
  </p:handoutMasterIdLst>
  <p:sldIdLst>
    <p:sldId id="863" r:id="rId4"/>
    <p:sldId id="868" r:id="rId5"/>
    <p:sldId id="893" r:id="rId6"/>
    <p:sldId id="811" r:id="rId7"/>
    <p:sldId id="870" r:id="rId8"/>
    <p:sldId id="909" r:id="rId9"/>
    <p:sldId id="910" r:id="rId10"/>
    <p:sldId id="911" r:id="rId11"/>
    <p:sldId id="912" r:id="rId12"/>
    <p:sldId id="913" r:id="rId13"/>
    <p:sldId id="914" r:id="rId14"/>
    <p:sldId id="915" r:id="rId15"/>
    <p:sldId id="916" r:id="rId16"/>
    <p:sldId id="917" r:id="rId17"/>
    <p:sldId id="918" r:id="rId18"/>
    <p:sldId id="919" r:id="rId19"/>
    <p:sldId id="920" r:id="rId20"/>
    <p:sldId id="922" r:id="rId21"/>
    <p:sldId id="923" r:id="rId22"/>
    <p:sldId id="924" r:id="rId23"/>
    <p:sldId id="925" r:id="rId24"/>
    <p:sldId id="866" r:id="rId25"/>
  </p:sldIdLst>
  <p:sldSz cx="12192000" cy="6858000"/>
  <p:notesSz cx="6858000" cy="9144000"/>
  <p:defaultTextStyle>
    <a:defPPr>
      <a:defRPr lang="fr-FR"/>
    </a:defPPr>
    <a:lvl1pPr marL="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="" xmlns:p14="http://schemas.microsoft.com/office/powerpoint/2010/main">
        <p14:section name="SHOWEET" id="{D34E524A-D6EF-4CBC-A13A-51C3740B0549}">
          <p14:sldIdLst>
            <p14:sldId id="863"/>
            <p14:sldId id="868"/>
            <p14:sldId id="870"/>
            <p14:sldId id="811"/>
            <p14:sldId id="872"/>
            <p14:sldId id="883"/>
            <p14:sldId id="877"/>
            <p14:sldId id="893"/>
            <p14:sldId id="895"/>
            <p14:sldId id="884"/>
            <p14:sldId id="892"/>
            <p14:sldId id="891"/>
            <p14:sldId id="873"/>
            <p14:sldId id="896"/>
            <p14:sldId id="897"/>
            <p14:sldId id="898"/>
            <p14:sldId id="879"/>
            <p14:sldId id="899"/>
            <p14:sldId id="900"/>
            <p14:sldId id="901"/>
            <p14:sldId id="902"/>
            <p14:sldId id="903"/>
            <p14:sldId id="904"/>
            <p14:sldId id="905"/>
            <p14:sldId id="906"/>
            <p14:sldId id="908"/>
            <p14:sldId id="907"/>
            <p14:sldId id="866"/>
          </p14:sldIdLst>
        </p14:section>
        <p14:section name="CREDITS &amp; COPYRIGHTS" id="{96A22112-93F8-4FC4-92DC-51B794962ED1}">
          <p14:sldIdLst/>
        </p14:section>
      </p14:sectionLst>
    </p:ext>
    <p:ext uri="{EFAFB233-063F-42B5-8137-9DF3F51BA10A}">
      <p15:sldGuideLst xmlns="" xmlns:p15="http://schemas.microsoft.com/office/powerpoint/2012/main">
        <p15:guide id="1" orient="horz" pos="2251" userDrawn="1">
          <p15:clr>
            <a:srgbClr val="A4A3A4"/>
          </p15:clr>
        </p15:guide>
        <p15:guide id="3" orient="horz" pos="3159" userDrawn="1">
          <p15:clr>
            <a:srgbClr val="A4A3A4"/>
          </p15:clr>
        </p15:guide>
        <p15:guide id="5" orient="horz" pos="981" userDrawn="1">
          <p15:clr>
            <a:srgbClr val="A4A3A4"/>
          </p15:clr>
        </p15:guide>
        <p15:guide id="6" pos="3840" userDrawn="1">
          <p15:clr>
            <a:srgbClr val="A4A3A4"/>
          </p15:clr>
        </p15:guide>
        <p15:guide id="7" pos="575" userDrawn="1">
          <p15:clr>
            <a:srgbClr val="A4A3A4"/>
          </p15:clr>
        </p15:guide>
        <p15:guide id="8" pos="7105" userDrawn="1">
          <p15:clr>
            <a:srgbClr val="A4A3A4"/>
          </p15:clr>
        </p15:guide>
        <p15:guide id="9" pos="7408" userDrawn="1">
          <p15:clr>
            <a:srgbClr val="A4A3A4"/>
          </p15:clr>
        </p15:guide>
        <p15:guide id="10" pos="303" userDrawn="1">
          <p15:clr>
            <a:srgbClr val="A4A3A4"/>
          </p15:clr>
        </p15:guide>
        <p15:guide id="11" pos="1965" userDrawn="1">
          <p15:clr>
            <a:srgbClr val="A4A3A4"/>
          </p15:clr>
        </p15:guide>
        <p15:guide id="12" pos="5715" userDrawn="1">
          <p15:clr>
            <a:srgbClr val="A4A3A4"/>
          </p15:clr>
        </p15:guide>
        <p15:guide id="13" pos="4384" userDrawn="1">
          <p15:clr>
            <a:srgbClr val="A4A3A4"/>
          </p15:clr>
        </p15:guide>
        <p15:guide id="14" orient="horz" pos="3295" userDrawn="1">
          <p15:clr>
            <a:srgbClr val="A4A3A4"/>
          </p15:clr>
        </p15:guide>
        <p15:guide id="15" orient="horz" pos="2160" userDrawn="1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E4625C"/>
    <a:srgbClr val="403551"/>
    <a:srgbClr val="F9BE75"/>
    <a:srgbClr val="D4A36E"/>
    <a:srgbClr val="D0343C"/>
    <a:srgbClr val="8DB1C4"/>
    <a:srgbClr val="3D4149"/>
    <a:srgbClr val="615474"/>
    <a:srgbClr val="CECFCE"/>
    <a:srgbClr val="E4E4E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929F9F4-4A8F-4326-A1B4-22849713DDAB}" styleName="Style foncé 1 - Accentuation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Style foncé 1 - Accentuation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37CE84F3-28C3-443E-9E96-99CF82512B78}" styleName="Style foncé 1 - Accentuation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FD4443E-F989-4FC4-A0C8-D5A2AF1F390B}" styleName="Style foncé 1 - Accentuation 5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wholeTbl>
    <a:band1H>
      <a:tcStyle>
        <a:tcBdr/>
        <a:fill>
          <a:solidFill>
            <a:schemeClr val="accent5">
              <a:shade val="60000"/>
            </a:schemeClr>
          </a:solidFill>
        </a:fill>
      </a:tcStyle>
    </a:band1H>
    <a:band1V>
      <a:tcStyle>
        <a:tcBdr/>
        <a:fill>
          <a:solidFill>
            <a:schemeClr val="accent5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5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5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5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125E5076-3810-47DD-B79F-674D7AD40C01}" styleName="Style foncé 1 - Accentuation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E8034E78-7F5D-4C2E-B375-FC64B27BC917}" styleName="Style foncé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Style moyen 2 - Accentuation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D03447BB-5D67-496B-8E87-E561075AD55C}" styleName="Dark Style 1 - Accent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46F890A9-2807-4EBB-B81D-B2AA78EC7F39}" styleName="Dark Style 2 - Accent 5/Accent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571" autoAdjust="0"/>
    <p:restoredTop sz="95417" autoAdjust="0"/>
  </p:normalViewPr>
  <p:slideViewPr>
    <p:cSldViewPr>
      <p:cViewPr varScale="1">
        <p:scale>
          <a:sx n="70" d="100"/>
          <a:sy n="70" d="100"/>
        </p:scale>
        <p:origin x="-432" y="-90"/>
      </p:cViewPr>
      <p:guideLst>
        <p:guide orient="horz" pos="2251"/>
        <p:guide orient="horz" pos="3159"/>
        <p:guide orient="horz" pos="981"/>
        <p:guide orient="horz" pos="3295"/>
        <p:guide orient="horz" pos="2160"/>
        <p:guide pos="3840"/>
        <p:guide pos="575"/>
        <p:guide pos="7105"/>
        <p:guide pos="7408"/>
        <p:guide pos="303"/>
        <p:guide pos="1965"/>
        <p:guide pos="5715"/>
        <p:guide pos="4384"/>
      </p:guideLst>
    </p:cSldViewPr>
  </p:slideViewPr>
  <p:outlineViewPr>
    <p:cViewPr>
      <p:scale>
        <a:sx n="33" d="100"/>
        <a:sy n="33" d="100"/>
      </p:scale>
      <p:origin x="0" y="-2850"/>
    </p:cViewPr>
  </p:outlineViewPr>
  <p:notesTextViewPr>
    <p:cViewPr>
      <p:scale>
        <a:sx n="150" d="100"/>
        <a:sy n="150" d="100"/>
      </p:scale>
      <p:origin x="0" y="0"/>
    </p:cViewPr>
  </p:notesTextViewPr>
  <p:notesViewPr>
    <p:cSldViewPr>
      <p:cViewPr varScale="1">
        <p:scale>
          <a:sx n="84" d="100"/>
          <a:sy n="84" d="100"/>
        </p:scale>
        <p:origin x="2976" y="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33B4B9-AFB0-43EB-82AF-ED70AC262E4F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472C8F-9949-4688-BFEB-F813D79CFC0A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929926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31E77A-DD07-4A76-801D-B4BF4990C412}" type="datetimeFigureOut">
              <a:rPr lang="en-US" smtClean="0"/>
              <a:pPr/>
              <a:t>9/28/2020</a:t>
            </a:fld>
            <a:endParaRPr lang="en-US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A3AB2B-189A-4C92-A457-C6A3833631A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75389837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7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54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3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09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886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62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240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418" algn="l" defTabSz="914354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314464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4346458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1993447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73514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765617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7656177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735148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765617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735148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7656177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735148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765617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73514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735148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735148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735148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73514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1735148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CA3AB2B-189A-4C92-A457-C6A3833631A7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5234390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1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igure">
            <a:extLst>
              <a:ext uri="{FF2B5EF4-FFF2-40B4-BE49-F238E27FC236}">
                <a16:creationId xmlns="" xmlns:a16="http://schemas.microsoft.com/office/drawing/2014/main" id="{0DFD6B67-4EBF-4059-B726-B133E1C8983A}"/>
              </a:ext>
            </a:extLst>
          </p:cNvPr>
          <p:cNvSpPr/>
          <p:nvPr userDrawn="1"/>
        </p:nvSpPr>
        <p:spPr>
          <a:xfrm>
            <a:off x="3867079" y="785076"/>
            <a:ext cx="4801950" cy="59588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93" h="20744" extrusionOk="0">
                <a:moveTo>
                  <a:pt x="50" y="8912"/>
                </a:moveTo>
                <a:cubicBezTo>
                  <a:pt x="599" y="13351"/>
                  <a:pt x="9033" y="21184"/>
                  <a:pt x="14691" y="20725"/>
                </a:cubicBezTo>
                <a:cubicBezTo>
                  <a:pt x="20349" y="20265"/>
                  <a:pt x="21091" y="11684"/>
                  <a:pt x="20542" y="7246"/>
                </a:cubicBezTo>
                <a:cubicBezTo>
                  <a:pt x="19992" y="2808"/>
                  <a:pt x="14951" y="-416"/>
                  <a:pt x="9293" y="43"/>
                </a:cubicBezTo>
                <a:cubicBezTo>
                  <a:pt x="3636" y="503"/>
                  <a:pt x="-509" y="4474"/>
                  <a:pt x="50" y="8912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8" name="Figure">
            <a:extLst>
              <a:ext uri="{FF2B5EF4-FFF2-40B4-BE49-F238E27FC236}">
                <a16:creationId xmlns="" xmlns:a16="http://schemas.microsoft.com/office/drawing/2014/main" id="{A6AFB5AB-00A5-42C5-8B89-0D4DEAD0012C}"/>
              </a:ext>
            </a:extLst>
          </p:cNvPr>
          <p:cNvSpPr/>
          <p:nvPr userDrawn="1"/>
        </p:nvSpPr>
        <p:spPr>
          <a:xfrm>
            <a:off x="2927648" y="1746876"/>
            <a:ext cx="7103771" cy="482962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18693" extrusionOk="0">
                <a:moveTo>
                  <a:pt x="245" y="15021"/>
                </a:moveTo>
                <a:cubicBezTo>
                  <a:pt x="1306" y="18233"/>
                  <a:pt x="6123" y="19289"/>
                  <a:pt x="10101" y="18380"/>
                </a:cubicBezTo>
                <a:cubicBezTo>
                  <a:pt x="14080" y="17471"/>
                  <a:pt x="20377" y="13324"/>
                  <a:pt x="19507" y="5836"/>
                </a:cubicBezTo>
                <a:cubicBezTo>
                  <a:pt x="19168" y="2918"/>
                  <a:pt x="16966" y="-2311"/>
                  <a:pt x="8751" y="1135"/>
                </a:cubicBezTo>
                <a:cubicBezTo>
                  <a:pt x="4192" y="3048"/>
                  <a:pt x="-1223" y="10588"/>
                  <a:pt x="245" y="15021"/>
                </a:cubicBezTo>
                <a:close/>
              </a:path>
            </a:pathLst>
          </a:custGeom>
          <a:solidFill>
            <a:srgbClr val="8DB1C4">
              <a:alpha val="80000"/>
            </a:srgb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9" name="Figure">
            <a:extLst>
              <a:ext uri="{FF2B5EF4-FFF2-40B4-BE49-F238E27FC236}">
                <a16:creationId xmlns="" xmlns:a16="http://schemas.microsoft.com/office/drawing/2014/main" id="{F853A99F-53BE-43F4-B45A-A2127E017721}"/>
              </a:ext>
            </a:extLst>
          </p:cNvPr>
          <p:cNvSpPr/>
          <p:nvPr userDrawn="1"/>
        </p:nvSpPr>
        <p:spPr>
          <a:xfrm>
            <a:off x="2368461" y="1388997"/>
            <a:ext cx="6998772" cy="48122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9116" extrusionOk="0">
                <a:moveTo>
                  <a:pt x="0" y="7130"/>
                </a:moveTo>
                <a:cubicBezTo>
                  <a:pt x="0" y="12861"/>
                  <a:pt x="8015" y="19116"/>
                  <a:pt x="12433" y="19116"/>
                </a:cubicBezTo>
                <a:cubicBezTo>
                  <a:pt x="16851" y="19116"/>
                  <a:pt x="21600" y="12861"/>
                  <a:pt x="21600" y="7130"/>
                </a:cubicBezTo>
                <a:cubicBezTo>
                  <a:pt x="21600" y="1399"/>
                  <a:pt x="19736" y="-2484"/>
                  <a:pt x="13206" y="1861"/>
                </a:cubicBezTo>
                <a:cubicBezTo>
                  <a:pt x="9285" y="4482"/>
                  <a:pt x="0" y="1399"/>
                  <a:pt x="0" y="7130"/>
                </a:cubicBezTo>
                <a:close/>
              </a:path>
            </a:pathLst>
          </a:custGeom>
          <a:solidFill>
            <a:schemeClr val="accent3">
              <a:alpha val="8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0" name="Figure">
            <a:extLst>
              <a:ext uri="{FF2B5EF4-FFF2-40B4-BE49-F238E27FC236}">
                <a16:creationId xmlns="" xmlns:a16="http://schemas.microsoft.com/office/drawing/2014/main" id="{523540BF-0941-4408-B229-3B101068B600}"/>
              </a:ext>
            </a:extLst>
          </p:cNvPr>
          <p:cNvSpPr/>
          <p:nvPr userDrawn="1"/>
        </p:nvSpPr>
        <p:spPr>
          <a:xfrm>
            <a:off x="6730112" y="114053"/>
            <a:ext cx="1313884" cy="1186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8415" h="19060" extrusionOk="0">
                <a:moveTo>
                  <a:pt x="1251" y="17706"/>
                </a:moveTo>
                <a:cubicBezTo>
                  <a:pt x="3633" y="20258"/>
                  <a:pt x="13007" y="19180"/>
                  <a:pt x="16737" y="14651"/>
                </a:cubicBezTo>
                <a:cubicBezTo>
                  <a:pt x="20468" y="10087"/>
                  <a:pt x="17145" y="3797"/>
                  <a:pt x="14794" y="1210"/>
                </a:cubicBezTo>
                <a:cubicBezTo>
                  <a:pt x="12411" y="-1342"/>
                  <a:pt x="7458" y="275"/>
                  <a:pt x="3727" y="4804"/>
                </a:cubicBezTo>
                <a:cubicBezTo>
                  <a:pt x="-3" y="9368"/>
                  <a:pt x="-1132" y="15155"/>
                  <a:pt x="1251" y="17706"/>
                </a:cubicBezTo>
                <a:close/>
              </a:path>
            </a:pathLst>
          </a:custGeom>
          <a:solidFill>
            <a:schemeClr val="accent5">
              <a:alpha val="8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1" name="Figure">
            <a:extLst>
              <a:ext uri="{FF2B5EF4-FFF2-40B4-BE49-F238E27FC236}">
                <a16:creationId xmlns="" xmlns:a16="http://schemas.microsoft.com/office/drawing/2014/main" id="{BD5C64BF-08E2-4135-B576-782BCC1358BD}"/>
              </a:ext>
            </a:extLst>
          </p:cNvPr>
          <p:cNvSpPr/>
          <p:nvPr userDrawn="1"/>
        </p:nvSpPr>
        <p:spPr>
          <a:xfrm>
            <a:off x="1921112" y="4207292"/>
            <a:ext cx="875650" cy="8921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88" h="18770" extrusionOk="0">
                <a:moveTo>
                  <a:pt x="18567" y="15982"/>
                </a:moveTo>
                <a:cubicBezTo>
                  <a:pt x="20371" y="12782"/>
                  <a:pt x="17299" y="3276"/>
                  <a:pt x="12326" y="688"/>
                </a:cubicBezTo>
                <a:cubicBezTo>
                  <a:pt x="7352" y="-1900"/>
                  <a:pt x="2379" y="3418"/>
                  <a:pt x="575" y="6665"/>
                </a:cubicBezTo>
                <a:cubicBezTo>
                  <a:pt x="-1229" y="9865"/>
                  <a:pt x="1355" y="14571"/>
                  <a:pt x="6329" y="17159"/>
                </a:cubicBezTo>
                <a:cubicBezTo>
                  <a:pt x="11253" y="19700"/>
                  <a:pt x="16763" y="19182"/>
                  <a:pt x="18567" y="15982"/>
                </a:cubicBezTo>
                <a:close/>
              </a:path>
            </a:pathLst>
          </a:custGeom>
          <a:solidFill>
            <a:schemeClr val="accent3">
              <a:alpha val="8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2" name="Figure">
            <a:extLst>
              <a:ext uri="{FF2B5EF4-FFF2-40B4-BE49-F238E27FC236}">
                <a16:creationId xmlns="" xmlns:a16="http://schemas.microsoft.com/office/drawing/2014/main" id="{284B6DC6-7C4D-44E7-9164-F5FAB39BEF1C}"/>
              </a:ext>
            </a:extLst>
          </p:cNvPr>
          <p:cNvSpPr/>
          <p:nvPr userDrawn="1"/>
        </p:nvSpPr>
        <p:spPr>
          <a:xfrm>
            <a:off x="8765547" y="1031118"/>
            <a:ext cx="604493" cy="575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2" h="18783" extrusionOk="0">
                <a:moveTo>
                  <a:pt x="402" y="2508"/>
                </a:moveTo>
                <a:cubicBezTo>
                  <a:pt x="-1232" y="5646"/>
                  <a:pt x="2321" y="15132"/>
                  <a:pt x="7365" y="17978"/>
                </a:cubicBezTo>
                <a:cubicBezTo>
                  <a:pt x="12410" y="20751"/>
                  <a:pt x="17100" y="15716"/>
                  <a:pt x="18734" y="12651"/>
                </a:cubicBezTo>
                <a:cubicBezTo>
                  <a:pt x="20368" y="9513"/>
                  <a:pt x="17597" y="4770"/>
                  <a:pt x="12481" y="1997"/>
                </a:cubicBezTo>
                <a:cubicBezTo>
                  <a:pt x="7436" y="-849"/>
                  <a:pt x="2036" y="-630"/>
                  <a:pt x="402" y="2508"/>
                </a:cubicBezTo>
                <a:close/>
              </a:path>
            </a:pathLst>
          </a:custGeom>
          <a:solidFill>
            <a:schemeClr val="accent2">
              <a:alpha val="8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D79A6E0A-A784-4C45-AFF8-2658713EF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61928" y="2072667"/>
            <a:ext cx="5868144" cy="2387600"/>
          </a:xfrm>
        </p:spPr>
        <p:txBody>
          <a:bodyPr anchor="b"/>
          <a:lstStyle>
            <a:lvl1pPr algn="ctr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5C34C85-A365-4BBD-B9CF-8C6283402A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61928" y="4552342"/>
            <a:ext cx="5868144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77BA3C7-7567-46E4-A65B-A3825FBD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F500830-2640-4EEC-B623-30A512C08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28248" y="6356350"/>
            <a:ext cx="3025552" cy="365125"/>
          </a:xfrm>
        </p:spPr>
        <p:txBody>
          <a:bodyPr/>
          <a:lstStyle>
            <a:lvl1pPr algn="r"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</p:spTree>
    <p:extLst>
      <p:ext uri="{BB962C8B-B14F-4D97-AF65-F5344CB8AC3E}">
        <p14:creationId xmlns="" xmlns:p14="http://schemas.microsoft.com/office/powerpoint/2010/main" val="12640843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igure">
            <a:extLst>
              <a:ext uri="{FF2B5EF4-FFF2-40B4-BE49-F238E27FC236}">
                <a16:creationId xmlns="" xmlns:a16="http://schemas.microsoft.com/office/drawing/2014/main" id="{0DFD6B67-4EBF-4059-B726-B133E1C8983A}"/>
              </a:ext>
            </a:extLst>
          </p:cNvPr>
          <p:cNvSpPr/>
          <p:nvPr userDrawn="1"/>
        </p:nvSpPr>
        <p:spPr>
          <a:xfrm>
            <a:off x="3867079" y="785076"/>
            <a:ext cx="4801950" cy="595887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693" h="20744" extrusionOk="0">
                <a:moveTo>
                  <a:pt x="50" y="8912"/>
                </a:moveTo>
                <a:cubicBezTo>
                  <a:pt x="599" y="13351"/>
                  <a:pt x="9033" y="21184"/>
                  <a:pt x="14691" y="20725"/>
                </a:cubicBezTo>
                <a:cubicBezTo>
                  <a:pt x="20349" y="20265"/>
                  <a:pt x="21091" y="11684"/>
                  <a:pt x="20542" y="7246"/>
                </a:cubicBezTo>
                <a:cubicBezTo>
                  <a:pt x="19992" y="2808"/>
                  <a:pt x="14951" y="-416"/>
                  <a:pt x="9293" y="43"/>
                </a:cubicBezTo>
                <a:cubicBezTo>
                  <a:pt x="3636" y="503"/>
                  <a:pt x="-509" y="4474"/>
                  <a:pt x="50" y="8912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8" name="Figure">
            <a:extLst>
              <a:ext uri="{FF2B5EF4-FFF2-40B4-BE49-F238E27FC236}">
                <a16:creationId xmlns="" xmlns:a16="http://schemas.microsoft.com/office/drawing/2014/main" id="{A6AFB5AB-00A5-42C5-8B89-0D4DEAD0012C}"/>
              </a:ext>
            </a:extLst>
          </p:cNvPr>
          <p:cNvSpPr/>
          <p:nvPr userDrawn="1"/>
        </p:nvSpPr>
        <p:spPr>
          <a:xfrm>
            <a:off x="2927648" y="1746876"/>
            <a:ext cx="7103771" cy="482962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18693" extrusionOk="0">
                <a:moveTo>
                  <a:pt x="245" y="15021"/>
                </a:moveTo>
                <a:cubicBezTo>
                  <a:pt x="1306" y="18233"/>
                  <a:pt x="6123" y="19289"/>
                  <a:pt x="10101" y="18380"/>
                </a:cubicBezTo>
                <a:cubicBezTo>
                  <a:pt x="14080" y="17471"/>
                  <a:pt x="20377" y="13324"/>
                  <a:pt x="19507" y="5836"/>
                </a:cubicBezTo>
                <a:cubicBezTo>
                  <a:pt x="19168" y="2918"/>
                  <a:pt x="16966" y="-2311"/>
                  <a:pt x="8751" y="1135"/>
                </a:cubicBezTo>
                <a:cubicBezTo>
                  <a:pt x="4192" y="3048"/>
                  <a:pt x="-1223" y="10588"/>
                  <a:pt x="245" y="15021"/>
                </a:cubicBezTo>
                <a:close/>
              </a:path>
            </a:pathLst>
          </a:custGeom>
          <a:solidFill>
            <a:srgbClr val="8DB1C4">
              <a:alpha val="80000"/>
            </a:srgb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9" name="Figure">
            <a:extLst>
              <a:ext uri="{FF2B5EF4-FFF2-40B4-BE49-F238E27FC236}">
                <a16:creationId xmlns="" xmlns:a16="http://schemas.microsoft.com/office/drawing/2014/main" id="{F853A99F-53BE-43F4-B45A-A2127E017721}"/>
              </a:ext>
            </a:extLst>
          </p:cNvPr>
          <p:cNvSpPr/>
          <p:nvPr userDrawn="1"/>
        </p:nvSpPr>
        <p:spPr>
          <a:xfrm>
            <a:off x="2368461" y="1388997"/>
            <a:ext cx="6998772" cy="4812289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9116" extrusionOk="0">
                <a:moveTo>
                  <a:pt x="0" y="7130"/>
                </a:moveTo>
                <a:cubicBezTo>
                  <a:pt x="0" y="12861"/>
                  <a:pt x="8015" y="19116"/>
                  <a:pt x="12433" y="19116"/>
                </a:cubicBezTo>
                <a:cubicBezTo>
                  <a:pt x="16851" y="19116"/>
                  <a:pt x="21600" y="12861"/>
                  <a:pt x="21600" y="7130"/>
                </a:cubicBezTo>
                <a:cubicBezTo>
                  <a:pt x="21600" y="1399"/>
                  <a:pt x="19736" y="-2484"/>
                  <a:pt x="13206" y="1861"/>
                </a:cubicBezTo>
                <a:cubicBezTo>
                  <a:pt x="9285" y="4482"/>
                  <a:pt x="0" y="1399"/>
                  <a:pt x="0" y="7130"/>
                </a:cubicBezTo>
                <a:close/>
              </a:path>
            </a:pathLst>
          </a:custGeom>
          <a:solidFill>
            <a:schemeClr val="accent3">
              <a:alpha val="8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0" name="Figure">
            <a:extLst>
              <a:ext uri="{FF2B5EF4-FFF2-40B4-BE49-F238E27FC236}">
                <a16:creationId xmlns="" xmlns:a16="http://schemas.microsoft.com/office/drawing/2014/main" id="{523540BF-0941-4408-B229-3B101068B600}"/>
              </a:ext>
            </a:extLst>
          </p:cNvPr>
          <p:cNvSpPr/>
          <p:nvPr userDrawn="1"/>
        </p:nvSpPr>
        <p:spPr>
          <a:xfrm>
            <a:off x="6730112" y="114053"/>
            <a:ext cx="1313884" cy="118620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8415" h="19060" extrusionOk="0">
                <a:moveTo>
                  <a:pt x="1251" y="17706"/>
                </a:moveTo>
                <a:cubicBezTo>
                  <a:pt x="3633" y="20258"/>
                  <a:pt x="13007" y="19180"/>
                  <a:pt x="16737" y="14651"/>
                </a:cubicBezTo>
                <a:cubicBezTo>
                  <a:pt x="20468" y="10087"/>
                  <a:pt x="17145" y="3797"/>
                  <a:pt x="14794" y="1210"/>
                </a:cubicBezTo>
                <a:cubicBezTo>
                  <a:pt x="12411" y="-1342"/>
                  <a:pt x="7458" y="275"/>
                  <a:pt x="3727" y="4804"/>
                </a:cubicBezTo>
                <a:cubicBezTo>
                  <a:pt x="-3" y="9368"/>
                  <a:pt x="-1132" y="15155"/>
                  <a:pt x="1251" y="17706"/>
                </a:cubicBezTo>
                <a:close/>
              </a:path>
            </a:pathLst>
          </a:custGeom>
          <a:solidFill>
            <a:schemeClr val="accent1">
              <a:alpha val="8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1" name="Figure">
            <a:extLst>
              <a:ext uri="{FF2B5EF4-FFF2-40B4-BE49-F238E27FC236}">
                <a16:creationId xmlns="" xmlns:a16="http://schemas.microsoft.com/office/drawing/2014/main" id="{BD5C64BF-08E2-4135-B576-782BCC1358BD}"/>
              </a:ext>
            </a:extLst>
          </p:cNvPr>
          <p:cNvSpPr/>
          <p:nvPr userDrawn="1"/>
        </p:nvSpPr>
        <p:spPr>
          <a:xfrm>
            <a:off x="1921112" y="4207292"/>
            <a:ext cx="875650" cy="8921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88" h="18770" extrusionOk="0">
                <a:moveTo>
                  <a:pt x="18567" y="15982"/>
                </a:moveTo>
                <a:cubicBezTo>
                  <a:pt x="20371" y="12782"/>
                  <a:pt x="17299" y="3276"/>
                  <a:pt x="12326" y="688"/>
                </a:cubicBezTo>
                <a:cubicBezTo>
                  <a:pt x="7352" y="-1900"/>
                  <a:pt x="2379" y="3418"/>
                  <a:pt x="575" y="6665"/>
                </a:cubicBezTo>
                <a:cubicBezTo>
                  <a:pt x="-1229" y="9865"/>
                  <a:pt x="1355" y="14571"/>
                  <a:pt x="6329" y="17159"/>
                </a:cubicBezTo>
                <a:cubicBezTo>
                  <a:pt x="11253" y="19700"/>
                  <a:pt x="16763" y="19182"/>
                  <a:pt x="18567" y="159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2" name="Figure">
            <a:extLst>
              <a:ext uri="{FF2B5EF4-FFF2-40B4-BE49-F238E27FC236}">
                <a16:creationId xmlns="" xmlns:a16="http://schemas.microsoft.com/office/drawing/2014/main" id="{284B6DC6-7C4D-44E7-9164-F5FAB39BEF1C}"/>
              </a:ext>
            </a:extLst>
          </p:cNvPr>
          <p:cNvSpPr/>
          <p:nvPr userDrawn="1"/>
        </p:nvSpPr>
        <p:spPr>
          <a:xfrm>
            <a:off x="8765547" y="1031118"/>
            <a:ext cx="604493" cy="575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2" h="18783" extrusionOk="0">
                <a:moveTo>
                  <a:pt x="402" y="2508"/>
                </a:moveTo>
                <a:cubicBezTo>
                  <a:pt x="-1232" y="5646"/>
                  <a:pt x="2321" y="15132"/>
                  <a:pt x="7365" y="17978"/>
                </a:cubicBezTo>
                <a:cubicBezTo>
                  <a:pt x="12410" y="20751"/>
                  <a:pt x="17100" y="15716"/>
                  <a:pt x="18734" y="12651"/>
                </a:cubicBezTo>
                <a:cubicBezTo>
                  <a:pt x="20368" y="9513"/>
                  <a:pt x="17597" y="4770"/>
                  <a:pt x="12481" y="1997"/>
                </a:cubicBezTo>
                <a:cubicBezTo>
                  <a:pt x="7436" y="-849"/>
                  <a:pt x="2036" y="-630"/>
                  <a:pt x="402" y="2508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="" xmlns:a16="http://schemas.microsoft.com/office/drawing/2014/main" id="{D79A6E0A-A784-4C45-AFF8-2658713EFA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61928" y="2072667"/>
            <a:ext cx="5868144" cy="2387600"/>
          </a:xfrm>
        </p:spPr>
        <p:txBody>
          <a:bodyPr anchor="b"/>
          <a:lstStyle>
            <a:lvl1pPr algn="ctr">
              <a:defRPr sz="60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5C34C85-A365-4BBD-B9CF-8C6283402A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61928" y="4552342"/>
            <a:ext cx="5868144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5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77BA3C7-7567-46E4-A65B-A3825FBDF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F500830-2640-4EEC-B623-30A512C08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28248" y="6356350"/>
            <a:ext cx="3025552" cy="365125"/>
          </a:xfrm>
        </p:spPr>
        <p:txBody>
          <a:bodyPr/>
          <a:lstStyle>
            <a:lvl1pPr algn="r">
              <a:defRPr>
                <a:solidFill>
                  <a:schemeClr val="accent5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</p:spTree>
    <p:extLst>
      <p:ext uri="{BB962C8B-B14F-4D97-AF65-F5344CB8AC3E}">
        <p14:creationId xmlns="" xmlns:p14="http://schemas.microsoft.com/office/powerpoint/2010/main" val="427953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092BE77-6C43-40AD-ABCF-E64E36A513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E762276-1662-4EB6-B7CB-4BCCA4334D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9216D0A-CC06-4975-A732-F53359E90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1154B79-E7FE-48ED-B0DA-7D78B7035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E6E6126-25F8-4B03-BBC1-DF5D33FFE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5663971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 Numb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092BE77-6C43-40AD-ABCF-E64E36A51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5270" y="136525"/>
            <a:ext cx="8428529" cy="113223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E762276-1662-4EB6-B7CB-4BCCA4334D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60848"/>
            <a:ext cx="10515600" cy="4116115"/>
          </a:xfrm>
        </p:spPr>
        <p:txBody>
          <a:bodyPr>
            <a:normAutofit/>
          </a:bodyPr>
          <a:lstStyle>
            <a:lvl1pPr marL="569913" indent="-569913">
              <a:spcAft>
                <a:spcPts val="1200"/>
              </a:spcAft>
              <a:buFontTx/>
              <a:buBlip>
                <a:blip r:embed="rId2"/>
              </a:buBlip>
              <a:tabLst>
                <a:tab pos="914400" algn="l"/>
              </a:tabLst>
              <a:defRPr sz="3600"/>
            </a:lvl1pPr>
            <a:lvl2pPr marL="685800" indent="-228600">
              <a:spcAft>
                <a:spcPts val="1200"/>
              </a:spcAft>
              <a:buFontTx/>
              <a:buBlip>
                <a:blip r:embed="rId2"/>
              </a:buBlip>
              <a:tabLst>
                <a:tab pos="914400" algn="l"/>
              </a:tabLst>
              <a:defRPr sz="3200"/>
            </a:lvl2pPr>
            <a:lvl3pPr marL="1143000" indent="-228600">
              <a:spcAft>
                <a:spcPts val="1200"/>
              </a:spcAft>
              <a:buFontTx/>
              <a:buBlip>
                <a:blip r:embed="rId2"/>
              </a:buBlip>
              <a:tabLst>
                <a:tab pos="914400" algn="l"/>
              </a:tabLst>
              <a:defRPr sz="2800"/>
            </a:lvl3pPr>
            <a:lvl4pPr marL="1600200" indent="-228600">
              <a:spcAft>
                <a:spcPts val="1200"/>
              </a:spcAft>
              <a:buFontTx/>
              <a:buBlip>
                <a:blip r:embed="rId2"/>
              </a:buBlip>
              <a:tabLst>
                <a:tab pos="914400" algn="l"/>
              </a:tabLst>
              <a:defRPr sz="2400"/>
            </a:lvl4pPr>
            <a:lvl5pPr marL="2057400" indent="-228600">
              <a:spcAft>
                <a:spcPts val="1200"/>
              </a:spcAft>
              <a:buFontTx/>
              <a:buBlip>
                <a:blip r:embed="rId2"/>
              </a:buBlip>
              <a:tabLst>
                <a:tab pos="914400" algn="l"/>
              </a:tabLst>
              <a:defRPr sz="2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9216D0A-CC06-4975-A732-F53359E90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1154B79-E7FE-48ED-B0DA-7D78B7035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E6E6126-25F8-4B03-BBC1-DF5D33FFE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="" xmlns:a16="http://schemas.microsoft.com/office/drawing/2014/main" id="{44C2378E-37F4-4D35-A4CE-098A70BB67C3}"/>
              </a:ext>
            </a:extLst>
          </p:cNvPr>
          <p:cNvSpPr/>
          <p:nvPr userDrawn="1"/>
        </p:nvSpPr>
        <p:spPr>
          <a:xfrm>
            <a:off x="861777" y="-2072"/>
            <a:ext cx="1197858" cy="1389174"/>
          </a:xfrm>
          <a:custGeom>
            <a:avLst/>
            <a:gdLst>
              <a:gd name="connsiteX0" fmla="*/ 272811 w 1197858"/>
              <a:gd name="connsiteY0" fmla="*/ 0 h 1389174"/>
              <a:gd name="connsiteX1" fmla="*/ 924678 w 1197858"/>
              <a:gd name="connsiteY1" fmla="*/ 0 h 1389174"/>
              <a:gd name="connsiteX2" fmla="*/ 974454 w 1197858"/>
              <a:gd name="connsiteY2" fmla="*/ 32247 h 1389174"/>
              <a:gd name="connsiteX3" fmla="*/ 1189160 w 1197858"/>
              <a:gd name="connsiteY3" fmla="*/ 421913 h 1389174"/>
              <a:gd name="connsiteX4" fmla="*/ 850459 w 1197858"/>
              <a:gd name="connsiteY4" fmla="*/ 1387791 h 1389174"/>
              <a:gd name="connsiteX5" fmla="*/ 2923 w 1197858"/>
              <a:gd name="connsiteY5" fmla="*/ 541295 h 1389174"/>
              <a:gd name="connsiteX6" fmla="*/ 216245 w 1197858"/>
              <a:gd name="connsiteY6" fmla="*/ 37481 h 1389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97858" h="1389174">
                <a:moveTo>
                  <a:pt x="272811" y="0"/>
                </a:moveTo>
                <a:lnTo>
                  <a:pt x="924678" y="0"/>
                </a:lnTo>
                <a:lnTo>
                  <a:pt x="974454" y="32247"/>
                </a:lnTo>
                <a:cubicBezTo>
                  <a:pt x="1092328" y="125644"/>
                  <a:pt x="1173241" y="262904"/>
                  <a:pt x="1189160" y="421913"/>
                </a:cubicBezTo>
                <a:cubicBezTo>
                  <a:pt x="1220940" y="739931"/>
                  <a:pt x="1177988" y="1354828"/>
                  <a:pt x="850459" y="1387791"/>
                </a:cubicBezTo>
                <a:cubicBezTo>
                  <a:pt x="522929" y="1420682"/>
                  <a:pt x="34704" y="859385"/>
                  <a:pt x="2923" y="541295"/>
                </a:cubicBezTo>
                <a:cubicBezTo>
                  <a:pt x="-17301" y="342534"/>
                  <a:pt x="68843" y="156845"/>
                  <a:pt x="216245" y="37481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5" name="Figure">
            <a:extLst>
              <a:ext uri="{FF2B5EF4-FFF2-40B4-BE49-F238E27FC236}">
                <a16:creationId xmlns="" xmlns:a16="http://schemas.microsoft.com/office/drawing/2014/main" id="{F4657BEA-DC8F-4BE7-BF7C-680143DD0533}"/>
              </a:ext>
            </a:extLst>
          </p:cNvPr>
          <p:cNvSpPr/>
          <p:nvPr userDrawn="1"/>
        </p:nvSpPr>
        <p:spPr>
          <a:xfrm>
            <a:off x="627460" y="140534"/>
            <a:ext cx="1772074" cy="12047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18693" extrusionOk="0">
                <a:moveTo>
                  <a:pt x="245" y="15021"/>
                </a:moveTo>
                <a:cubicBezTo>
                  <a:pt x="1306" y="18233"/>
                  <a:pt x="6123" y="19289"/>
                  <a:pt x="10101" y="18380"/>
                </a:cubicBezTo>
                <a:cubicBezTo>
                  <a:pt x="14080" y="17471"/>
                  <a:pt x="20377" y="13324"/>
                  <a:pt x="19507" y="5836"/>
                </a:cubicBezTo>
                <a:cubicBezTo>
                  <a:pt x="19168" y="2918"/>
                  <a:pt x="16966" y="-2311"/>
                  <a:pt x="8751" y="1135"/>
                </a:cubicBezTo>
                <a:cubicBezTo>
                  <a:pt x="4192" y="3048"/>
                  <a:pt x="-1223" y="10588"/>
                  <a:pt x="245" y="15021"/>
                </a:cubicBezTo>
                <a:close/>
              </a:path>
            </a:pathLst>
          </a:custGeom>
          <a:solidFill>
            <a:srgbClr val="8DB1C4">
              <a:alpha val="80000"/>
            </a:srgb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6" name="Figure">
            <a:extLst>
              <a:ext uri="{FF2B5EF4-FFF2-40B4-BE49-F238E27FC236}">
                <a16:creationId xmlns="" xmlns:a16="http://schemas.microsoft.com/office/drawing/2014/main" id="{8D24ED71-D1A6-4B3D-92ED-855ED2F859DB}"/>
              </a:ext>
            </a:extLst>
          </p:cNvPr>
          <p:cNvSpPr/>
          <p:nvPr userDrawn="1"/>
        </p:nvSpPr>
        <p:spPr>
          <a:xfrm>
            <a:off x="487968" y="51259"/>
            <a:ext cx="1745881" cy="12004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9116" extrusionOk="0">
                <a:moveTo>
                  <a:pt x="0" y="7130"/>
                </a:moveTo>
                <a:cubicBezTo>
                  <a:pt x="0" y="12861"/>
                  <a:pt x="8015" y="19116"/>
                  <a:pt x="12433" y="19116"/>
                </a:cubicBezTo>
                <a:cubicBezTo>
                  <a:pt x="16851" y="19116"/>
                  <a:pt x="21600" y="12861"/>
                  <a:pt x="21600" y="7130"/>
                </a:cubicBezTo>
                <a:cubicBezTo>
                  <a:pt x="21600" y="1399"/>
                  <a:pt x="19736" y="-2484"/>
                  <a:pt x="13206" y="1861"/>
                </a:cubicBezTo>
                <a:cubicBezTo>
                  <a:pt x="9285" y="4482"/>
                  <a:pt x="0" y="1399"/>
                  <a:pt x="0" y="7130"/>
                </a:cubicBezTo>
                <a:close/>
              </a:path>
            </a:pathLst>
          </a:custGeom>
          <a:solidFill>
            <a:schemeClr val="accent3">
              <a:alpha val="8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Figure">
            <a:extLst>
              <a:ext uri="{FF2B5EF4-FFF2-40B4-BE49-F238E27FC236}">
                <a16:creationId xmlns="" xmlns:a16="http://schemas.microsoft.com/office/drawing/2014/main" id="{4E29128A-65FF-46D9-9AC5-CD5F360D05FD}"/>
              </a:ext>
            </a:extLst>
          </p:cNvPr>
          <p:cNvSpPr/>
          <p:nvPr userDrawn="1"/>
        </p:nvSpPr>
        <p:spPr>
          <a:xfrm>
            <a:off x="889707" y="1402361"/>
            <a:ext cx="218435" cy="2225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88" h="18770" extrusionOk="0">
                <a:moveTo>
                  <a:pt x="18567" y="15982"/>
                </a:moveTo>
                <a:cubicBezTo>
                  <a:pt x="20371" y="12782"/>
                  <a:pt x="17299" y="3276"/>
                  <a:pt x="12326" y="688"/>
                </a:cubicBezTo>
                <a:cubicBezTo>
                  <a:pt x="7352" y="-1900"/>
                  <a:pt x="2379" y="3418"/>
                  <a:pt x="575" y="6665"/>
                </a:cubicBezTo>
                <a:cubicBezTo>
                  <a:pt x="-1229" y="9865"/>
                  <a:pt x="1355" y="14571"/>
                  <a:pt x="6329" y="17159"/>
                </a:cubicBezTo>
                <a:cubicBezTo>
                  <a:pt x="11253" y="19700"/>
                  <a:pt x="16763" y="19182"/>
                  <a:pt x="18567" y="159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9" name="Figure">
            <a:extLst>
              <a:ext uri="{FF2B5EF4-FFF2-40B4-BE49-F238E27FC236}">
                <a16:creationId xmlns="" xmlns:a16="http://schemas.microsoft.com/office/drawing/2014/main" id="{B3BA8C1E-A710-4F84-9924-34F2C3A20531}"/>
              </a:ext>
            </a:extLst>
          </p:cNvPr>
          <p:cNvSpPr/>
          <p:nvPr userDrawn="1"/>
        </p:nvSpPr>
        <p:spPr>
          <a:xfrm>
            <a:off x="2281390" y="140534"/>
            <a:ext cx="150794" cy="1436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2" h="18783" extrusionOk="0">
                <a:moveTo>
                  <a:pt x="402" y="2508"/>
                </a:moveTo>
                <a:cubicBezTo>
                  <a:pt x="-1232" y="5646"/>
                  <a:pt x="2321" y="15132"/>
                  <a:pt x="7365" y="17978"/>
                </a:cubicBezTo>
                <a:cubicBezTo>
                  <a:pt x="12410" y="20751"/>
                  <a:pt x="17100" y="15716"/>
                  <a:pt x="18734" y="12651"/>
                </a:cubicBezTo>
                <a:cubicBezTo>
                  <a:pt x="20368" y="9513"/>
                  <a:pt x="17597" y="4770"/>
                  <a:pt x="12481" y="1997"/>
                </a:cubicBezTo>
                <a:cubicBezTo>
                  <a:pt x="7436" y="-849"/>
                  <a:pt x="2036" y="-630"/>
                  <a:pt x="402" y="2508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2" name="Text Placeholder 21">
            <a:extLst>
              <a:ext uri="{FF2B5EF4-FFF2-40B4-BE49-F238E27FC236}">
                <a16:creationId xmlns="" xmlns:a16="http://schemas.microsoft.com/office/drawing/2014/main" id="{0A941A22-1624-42ED-B289-69DC7E776C8D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878553" y="141289"/>
            <a:ext cx="1163046" cy="1127472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 algn="ctr">
              <a:buNone/>
              <a:defRPr lang="en-US" sz="5400" b="1"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#</a:t>
            </a:r>
          </a:p>
        </p:txBody>
      </p:sp>
    </p:spTree>
    <p:extLst>
      <p:ext uri="{BB962C8B-B14F-4D97-AF65-F5344CB8AC3E}">
        <p14:creationId xmlns="" xmlns:p14="http://schemas.microsoft.com/office/powerpoint/2010/main" val="201068013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 Number (Dark)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092BE77-6C43-40AD-ABCF-E64E36A51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5270" y="136525"/>
            <a:ext cx="8428529" cy="1132235"/>
          </a:xfrm>
        </p:spPr>
        <p:txBody>
          <a:bodyPr>
            <a:normAutofit/>
          </a:bodyPr>
          <a:lstStyle>
            <a:lvl1pPr>
              <a:defRPr sz="4400">
                <a:solidFill>
                  <a:schemeClr val="accent5">
                    <a:lumMod val="20000"/>
                    <a:lumOff val="80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E762276-1662-4EB6-B7CB-4BCCA4334D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60848"/>
            <a:ext cx="10515600" cy="4116115"/>
          </a:xfrm>
        </p:spPr>
        <p:txBody>
          <a:bodyPr>
            <a:normAutofit/>
          </a:bodyPr>
          <a:lstStyle>
            <a:lvl1pPr marL="569913" indent="-569913">
              <a:spcAft>
                <a:spcPts val="1200"/>
              </a:spcAft>
              <a:buFontTx/>
              <a:buBlip>
                <a:blip r:embed="rId2"/>
              </a:buBlip>
              <a:tabLst>
                <a:tab pos="914400" algn="l"/>
              </a:tabLst>
              <a:defRPr sz="3600">
                <a:solidFill>
                  <a:schemeClr val="accent5">
                    <a:lumMod val="20000"/>
                    <a:lumOff val="80000"/>
                  </a:schemeClr>
                </a:solidFill>
              </a:defRPr>
            </a:lvl1pPr>
            <a:lvl2pPr marL="685800" indent="-228600">
              <a:spcAft>
                <a:spcPts val="1200"/>
              </a:spcAft>
              <a:buFontTx/>
              <a:buBlip>
                <a:blip r:embed="rId2"/>
              </a:buBlip>
              <a:tabLst>
                <a:tab pos="914400" algn="l"/>
              </a:tabLst>
              <a:defRPr sz="3200">
                <a:solidFill>
                  <a:schemeClr val="accent5">
                    <a:lumMod val="20000"/>
                    <a:lumOff val="80000"/>
                  </a:schemeClr>
                </a:solidFill>
              </a:defRPr>
            </a:lvl2pPr>
            <a:lvl3pPr marL="1143000" indent="-228600">
              <a:spcAft>
                <a:spcPts val="1200"/>
              </a:spcAft>
              <a:buFontTx/>
              <a:buBlip>
                <a:blip r:embed="rId2"/>
              </a:buBlip>
              <a:tabLst>
                <a:tab pos="914400" algn="l"/>
              </a:tabLst>
              <a:defRPr sz="2800">
                <a:solidFill>
                  <a:schemeClr val="accent5">
                    <a:lumMod val="20000"/>
                    <a:lumOff val="80000"/>
                  </a:schemeClr>
                </a:solidFill>
              </a:defRPr>
            </a:lvl3pPr>
            <a:lvl4pPr marL="1600200" indent="-228600">
              <a:spcAft>
                <a:spcPts val="1200"/>
              </a:spcAft>
              <a:buFontTx/>
              <a:buBlip>
                <a:blip r:embed="rId2"/>
              </a:buBlip>
              <a:tabLst>
                <a:tab pos="914400" algn="l"/>
              </a:tabLst>
              <a:defRPr sz="2400">
                <a:solidFill>
                  <a:schemeClr val="accent5">
                    <a:lumMod val="20000"/>
                    <a:lumOff val="80000"/>
                  </a:schemeClr>
                </a:solidFill>
              </a:defRPr>
            </a:lvl4pPr>
            <a:lvl5pPr marL="2057400" indent="-228600">
              <a:spcAft>
                <a:spcPts val="1200"/>
              </a:spcAft>
              <a:buFontTx/>
              <a:buBlip>
                <a:blip r:embed="rId2"/>
              </a:buBlip>
              <a:tabLst>
                <a:tab pos="914400" algn="l"/>
              </a:tabLst>
              <a:defRPr sz="2400">
                <a:solidFill>
                  <a:schemeClr val="accent5">
                    <a:lumMod val="20000"/>
                    <a:lumOff val="80000"/>
                  </a:schemeClr>
                </a:solidFill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9216D0A-CC06-4975-A732-F53359E90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1154B79-E7FE-48ED-B0DA-7D78B7035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E6E6126-25F8-4B03-BBC1-DF5D33FFE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Freeform: Shape 20">
            <a:extLst>
              <a:ext uri="{FF2B5EF4-FFF2-40B4-BE49-F238E27FC236}">
                <a16:creationId xmlns="" xmlns:a16="http://schemas.microsoft.com/office/drawing/2014/main" id="{9A5997A6-0989-4ABE-9EE2-FAC905B671FA}"/>
              </a:ext>
            </a:extLst>
          </p:cNvPr>
          <p:cNvSpPr/>
          <p:nvPr userDrawn="1"/>
        </p:nvSpPr>
        <p:spPr>
          <a:xfrm>
            <a:off x="861777" y="-2072"/>
            <a:ext cx="1197858" cy="1389174"/>
          </a:xfrm>
          <a:custGeom>
            <a:avLst/>
            <a:gdLst>
              <a:gd name="connsiteX0" fmla="*/ 272811 w 1197858"/>
              <a:gd name="connsiteY0" fmla="*/ 0 h 1389174"/>
              <a:gd name="connsiteX1" fmla="*/ 924678 w 1197858"/>
              <a:gd name="connsiteY1" fmla="*/ 0 h 1389174"/>
              <a:gd name="connsiteX2" fmla="*/ 974454 w 1197858"/>
              <a:gd name="connsiteY2" fmla="*/ 32247 h 1389174"/>
              <a:gd name="connsiteX3" fmla="*/ 1189160 w 1197858"/>
              <a:gd name="connsiteY3" fmla="*/ 421913 h 1389174"/>
              <a:gd name="connsiteX4" fmla="*/ 850459 w 1197858"/>
              <a:gd name="connsiteY4" fmla="*/ 1387791 h 1389174"/>
              <a:gd name="connsiteX5" fmla="*/ 2923 w 1197858"/>
              <a:gd name="connsiteY5" fmla="*/ 541295 h 1389174"/>
              <a:gd name="connsiteX6" fmla="*/ 216245 w 1197858"/>
              <a:gd name="connsiteY6" fmla="*/ 37481 h 1389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97858" h="1389174">
                <a:moveTo>
                  <a:pt x="272811" y="0"/>
                </a:moveTo>
                <a:lnTo>
                  <a:pt x="924678" y="0"/>
                </a:lnTo>
                <a:lnTo>
                  <a:pt x="974454" y="32247"/>
                </a:lnTo>
                <a:cubicBezTo>
                  <a:pt x="1092328" y="125644"/>
                  <a:pt x="1173241" y="262904"/>
                  <a:pt x="1189160" y="421913"/>
                </a:cubicBezTo>
                <a:cubicBezTo>
                  <a:pt x="1220940" y="739931"/>
                  <a:pt x="1177988" y="1354828"/>
                  <a:pt x="850459" y="1387791"/>
                </a:cubicBezTo>
                <a:cubicBezTo>
                  <a:pt x="522929" y="1420682"/>
                  <a:pt x="34704" y="859385"/>
                  <a:pt x="2923" y="541295"/>
                </a:cubicBezTo>
                <a:cubicBezTo>
                  <a:pt x="-17301" y="342534"/>
                  <a:pt x="68843" y="156845"/>
                  <a:pt x="216245" y="37481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5" name="Figure">
            <a:extLst>
              <a:ext uri="{FF2B5EF4-FFF2-40B4-BE49-F238E27FC236}">
                <a16:creationId xmlns="" xmlns:a16="http://schemas.microsoft.com/office/drawing/2014/main" id="{F4657BEA-DC8F-4BE7-BF7C-680143DD0533}"/>
              </a:ext>
            </a:extLst>
          </p:cNvPr>
          <p:cNvSpPr/>
          <p:nvPr userDrawn="1"/>
        </p:nvSpPr>
        <p:spPr>
          <a:xfrm>
            <a:off x="627460" y="140534"/>
            <a:ext cx="1772074" cy="12047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18693" extrusionOk="0">
                <a:moveTo>
                  <a:pt x="245" y="15021"/>
                </a:moveTo>
                <a:cubicBezTo>
                  <a:pt x="1306" y="18233"/>
                  <a:pt x="6123" y="19289"/>
                  <a:pt x="10101" y="18380"/>
                </a:cubicBezTo>
                <a:cubicBezTo>
                  <a:pt x="14080" y="17471"/>
                  <a:pt x="20377" y="13324"/>
                  <a:pt x="19507" y="5836"/>
                </a:cubicBezTo>
                <a:cubicBezTo>
                  <a:pt x="19168" y="2918"/>
                  <a:pt x="16966" y="-2311"/>
                  <a:pt x="8751" y="1135"/>
                </a:cubicBezTo>
                <a:cubicBezTo>
                  <a:pt x="4192" y="3048"/>
                  <a:pt x="-1223" y="10588"/>
                  <a:pt x="245" y="15021"/>
                </a:cubicBezTo>
                <a:close/>
              </a:path>
            </a:pathLst>
          </a:custGeom>
          <a:solidFill>
            <a:srgbClr val="8DB1C4">
              <a:alpha val="80000"/>
            </a:srgb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6" name="Figure">
            <a:extLst>
              <a:ext uri="{FF2B5EF4-FFF2-40B4-BE49-F238E27FC236}">
                <a16:creationId xmlns="" xmlns:a16="http://schemas.microsoft.com/office/drawing/2014/main" id="{8D24ED71-D1A6-4B3D-92ED-855ED2F859DB}"/>
              </a:ext>
            </a:extLst>
          </p:cNvPr>
          <p:cNvSpPr/>
          <p:nvPr userDrawn="1"/>
        </p:nvSpPr>
        <p:spPr>
          <a:xfrm>
            <a:off x="487968" y="51259"/>
            <a:ext cx="1745881" cy="12004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9116" extrusionOk="0">
                <a:moveTo>
                  <a:pt x="0" y="7130"/>
                </a:moveTo>
                <a:cubicBezTo>
                  <a:pt x="0" y="12861"/>
                  <a:pt x="8015" y="19116"/>
                  <a:pt x="12433" y="19116"/>
                </a:cubicBezTo>
                <a:cubicBezTo>
                  <a:pt x="16851" y="19116"/>
                  <a:pt x="21600" y="12861"/>
                  <a:pt x="21600" y="7130"/>
                </a:cubicBezTo>
                <a:cubicBezTo>
                  <a:pt x="21600" y="1399"/>
                  <a:pt x="19736" y="-2484"/>
                  <a:pt x="13206" y="1861"/>
                </a:cubicBezTo>
                <a:cubicBezTo>
                  <a:pt x="9285" y="4482"/>
                  <a:pt x="0" y="1399"/>
                  <a:pt x="0" y="7130"/>
                </a:cubicBezTo>
                <a:close/>
              </a:path>
            </a:pathLst>
          </a:custGeom>
          <a:solidFill>
            <a:schemeClr val="accent3">
              <a:alpha val="8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Figure">
            <a:extLst>
              <a:ext uri="{FF2B5EF4-FFF2-40B4-BE49-F238E27FC236}">
                <a16:creationId xmlns="" xmlns:a16="http://schemas.microsoft.com/office/drawing/2014/main" id="{4E29128A-65FF-46D9-9AC5-CD5F360D05FD}"/>
              </a:ext>
            </a:extLst>
          </p:cNvPr>
          <p:cNvSpPr/>
          <p:nvPr userDrawn="1"/>
        </p:nvSpPr>
        <p:spPr>
          <a:xfrm>
            <a:off x="889707" y="1402361"/>
            <a:ext cx="218435" cy="2225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88" h="18770" extrusionOk="0">
                <a:moveTo>
                  <a:pt x="18567" y="15982"/>
                </a:moveTo>
                <a:cubicBezTo>
                  <a:pt x="20371" y="12782"/>
                  <a:pt x="17299" y="3276"/>
                  <a:pt x="12326" y="688"/>
                </a:cubicBezTo>
                <a:cubicBezTo>
                  <a:pt x="7352" y="-1900"/>
                  <a:pt x="2379" y="3418"/>
                  <a:pt x="575" y="6665"/>
                </a:cubicBezTo>
                <a:cubicBezTo>
                  <a:pt x="-1229" y="9865"/>
                  <a:pt x="1355" y="14571"/>
                  <a:pt x="6329" y="17159"/>
                </a:cubicBezTo>
                <a:cubicBezTo>
                  <a:pt x="11253" y="19700"/>
                  <a:pt x="16763" y="19182"/>
                  <a:pt x="18567" y="159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9" name="Figure">
            <a:extLst>
              <a:ext uri="{FF2B5EF4-FFF2-40B4-BE49-F238E27FC236}">
                <a16:creationId xmlns="" xmlns:a16="http://schemas.microsoft.com/office/drawing/2014/main" id="{B3BA8C1E-A710-4F84-9924-34F2C3A20531}"/>
              </a:ext>
            </a:extLst>
          </p:cNvPr>
          <p:cNvSpPr/>
          <p:nvPr userDrawn="1"/>
        </p:nvSpPr>
        <p:spPr>
          <a:xfrm>
            <a:off x="2281390" y="140534"/>
            <a:ext cx="150794" cy="1436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2" h="18783" extrusionOk="0">
                <a:moveTo>
                  <a:pt x="402" y="2508"/>
                </a:moveTo>
                <a:cubicBezTo>
                  <a:pt x="-1232" y="5646"/>
                  <a:pt x="2321" y="15132"/>
                  <a:pt x="7365" y="17978"/>
                </a:cubicBezTo>
                <a:cubicBezTo>
                  <a:pt x="12410" y="20751"/>
                  <a:pt x="17100" y="15716"/>
                  <a:pt x="18734" y="12651"/>
                </a:cubicBezTo>
                <a:cubicBezTo>
                  <a:pt x="20368" y="9513"/>
                  <a:pt x="17597" y="4770"/>
                  <a:pt x="12481" y="1997"/>
                </a:cubicBezTo>
                <a:cubicBezTo>
                  <a:pt x="7436" y="-849"/>
                  <a:pt x="2036" y="-630"/>
                  <a:pt x="402" y="2508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2" name="Text Placeholder 21">
            <a:extLst>
              <a:ext uri="{FF2B5EF4-FFF2-40B4-BE49-F238E27FC236}">
                <a16:creationId xmlns="" xmlns:a16="http://schemas.microsoft.com/office/drawing/2014/main" id="{0A941A22-1624-42ED-B289-69DC7E776C8D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878553" y="141289"/>
            <a:ext cx="1163046" cy="1127472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 algn="ctr">
              <a:buNone/>
              <a:defRPr lang="en-US" sz="5400" b="1"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#</a:t>
            </a:r>
          </a:p>
        </p:txBody>
      </p:sp>
    </p:spTree>
    <p:extLst>
      <p:ext uri="{BB962C8B-B14F-4D97-AF65-F5344CB8AC3E}">
        <p14:creationId xmlns="" xmlns:p14="http://schemas.microsoft.com/office/powerpoint/2010/main" val="1197236224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B0A99D1-0EB2-4F85-B3D4-6C023514A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B55DBC6-1891-4D4E-9B5A-BDCEB78A67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5AFBD2E-EA4D-44AC-A4BD-0C5AA1711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D823A92-51DF-4C54-8C80-1CB70C893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1992B16-E765-430F-BC89-DE8C32948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="" xmlns:a16="http://schemas.microsoft.com/office/drawing/2014/main" id="{F6E6B168-566B-473C-AA14-D312485321F1}"/>
              </a:ext>
            </a:extLst>
          </p:cNvPr>
          <p:cNvSpPr/>
          <p:nvPr userDrawn="1"/>
        </p:nvSpPr>
        <p:spPr>
          <a:xfrm>
            <a:off x="8329881" y="1"/>
            <a:ext cx="3862120" cy="4184987"/>
          </a:xfrm>
          <a:custGeom>
            <a:avLst/>
            <a:gdLst>
              <a:gd name="connsiteX0" fmla="*/ 72632 w 3862120"/>
              <a:gd name="connsiteY0" fmla="*/ 0 h 4184987"/>
              <a:gd name="connsiteX1" fmla="*/ 3862120 w 3862120"/>
              <a:gd name="connsiteY1" fmla="*/ 0 h 4184987"/>
              <a:gd name="connsiteX2" fmla="*/ 3862120 w 3862120"/>
              <a:gd name="connsiteY2" fmla="*/ 4018645 h 4184987"/>
              <a:gd name="connsiteX3" fmla="*/ 3849798 w 3862120"/>
              <a:gd name="connsiteY3" fmla="*/ 4027418 h 4184987"/>
              <a:gd name="connsiteX4" fmla="*/ 3409263 w 3862120"/>
              <a:gd name="connsiteY4" fmla="*/ 4179440 h 4184987"/>
              <a:gd name="connsiteX5" fmla="*/ 11722 w 3862120"/>
              <a:gd name="connsiteY5" fmla="*/ 786066 h 4184987"/>
              <a:gd name="connsiteX6" fmla="*/ 49002 w 3862120"/>
              <a:gd name="connsiteY6" fmla="*/ 88876 h 4184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62120" h="4184987">
                <a:moveTo>
                  <a:pt x="72632" y="0"/>
                </a:moveTo>
                <a:lnTo>
                  <a:pt x="3862120" y="0"/>
                </a:lnTo>
                <a:lnTo>
                  <a:pt x="3862120" y="4018645"/>
                </a:lnTo>
                <a:lnTo>
                  <a:pt x="3849798" y="4027418"/>
                </a:lnTo>
                <a:cubicBezTo>
                  <a:pt x="3719683" y="4109955"/>
                  <a:pt x="3573386" y="4162923"/>
                  <a:pt x="3409263" y="4179440"/>
                </a:cubicBezTo>
                <a:cubicBezTo>
                  <a:pt x="2096287" y="4311293"/>
                  <a:pt x="139121" y="2061203"/>
                  <a:pt x="11722" y="786066"/>
                </a:cubicBezTo>
                <a:cubicBezTo>
                  <a:pt x="-12601" y="547032"/>
                  <a:pt x="1454" y="312714"/>
                  <a:pt x="49002" y="8887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="" xmlns:a16="http://schemas.microsoft.com/office/drawing/2014/main" id="{2E96AA19-84B7-430D-8805-1FC9E3124763}"/>
              </a:ext>
            </a:extLst>
          </p:cNvPr>
          <p:cNvSpPr/>
          <p:nvPr userDrawn="1"/>
        </p:nvSpPr>
        <p:spPr>
          <a:xfrm>
            <a:off x="7390509" y="0"/>
            <a:ext cx="4801492" cy="4017462"/>
          </a:xfrm>
          <a:custGeom>
            <a:avLst/>
            <a:gdLst>
              <a:gd name="connsiteX0" fmla="*/ 2063453 w 4801492"/>
              <a:gd name="connsiteY0" fmla="*/ 0 h 4017462"/>
              <a:gd name="connsiteX1" fmla="*/ 4801492 w 4801492"/>
              <a:gd name="connsiteY1" fmla="*/ 0 h 4017462"/>
              <a:gd name="connsiteX2" fmla="*/ 4801492 w 4801492"/>
              <a:gd name="connsiteY2" fmla="*/ 3620618 h 4017462"/>
              <a:gd name="connsiteX3" fmla="*/ 4540736 w 4801492"/>
              <a:gd name="connsiteY3" fmla="*/ 3716067 h 4017462"/>
              <a:gd name="connsiteX4" fmla="*/ 3663094 w 4801492"/>
              <a:gd name="connsiteY4" fmla="*/ 3936581 h 4017462"/>
              <a:gd name="connsiteX5" fmla="*/ 88907 w 4801492"/>
              <a:gd name="connsiteY5" fmla="*/ 3068732 h 4017462"/>
              <a:gd name="connsiteX6" fmla="*/ 1919217 w 4801492"/>
              <a:gd name="connsiteY6" fmla="*/ 89093 h 4017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01492" h="4017462">
                <a:moveTo>
                  <a:pt x="2063453" y="0"/>
                </a:moveTo>
                <a:lnTo>
                  <a:pt x="4801492" y="0"/>
                </a:lnTo>
                <a:lnTo>
                  <a:pt x="4801492" y="3620618"/>
                </a:lnTo>
                <a:lnTo>
                  <a:pt x="4540736" y="3716067"/>
                </a:lnTo>
                <a:cubicBezTo>
                  <a:pt x="4233752" y="3819100"/>
                  <a:pt x="3933647" y="3892546"/>
                  <a:pt x="3663094" y="3936581"/>
                </a:cubicBezTo>
                <a:cubicBezTo>
                  <a:pt x="2220509" y="4171435"/>
                  <a:pt x="473668" y="3898601"/>
                  <a:pt x="88907" y="3068732"/>
                </a:cubicBezTo>
                <a:cubicBezTo>
                  <a:pt x="-310361" y="2209732"/>
                  <a:pt x="694404" y="899190"/>
                  <a:pt x="1919217" y="89093"/>
                </a:cubicBezTo>
                <a:close/>
              </a:path>
            </a:pathLst>
          </a:custGeom>
          <a:solidFill>
            <a:srgbClr val="8DB1C4">
              <a:alpha val="80000"/>
            </a:srgb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="" xmlns:a16="http://schemas.microsoft.com/office/drawing/2014/main" id="{55505493-CC1B-41AE-918B-437E8B2856BA}"/>
              </a:ext>
            </a:extLst>
          </p:cNvPr>
          <p:cNvSpPr/>
          <p:nvPr userDrawn="1"/>
        </p:nvSpPr>
        <p:spPr>
          <a:xfrm>
            <a:off x="6831384" y="0"/>
            <a:ext cx="5360617" cy="3642236"/>
          </a:xfrm>
          <a:custGeom>
            <a:avLst/>
            <a:gdLst>
              <a:gd name="connsiteX0" fmla="*/ 320472 w 5360617"/>
              <a:gd name="connsiteY0" fmla="*/ 0 h 3642236"/>
              <a:gd name="connsiteX1" fmla="*/ 5360617 w 5360617"/>
              <a:gd name="connsiteY1" fmla="*/ 0 h 3642236"/>
              <a:gd name="connsiteX2" fmla="*/ 5360617 w 5360617"/>
              <a:gd name="connsiteY2" fmla="*/ 3227025 h 3642236"/>
              <a:gd name="connsiteX3" fmla="*/ 5351732 w 5360617"/>
              <a:gd name="connsiteY3" fmla="*/ 3232995 h 3642236"/>
              <a:gd name="connsiteX4" fmla="*/ 4028504 w 5360617"/>
              <a:gd name="connsiteY4" fmla="*/ 3642236 h 3642236"/>
              <a:gd name="connsiteX5" fmla="*/ 0 w 5360617"/>
              <a:gd name="connsiteY5" fmla="*/ 624863 h 3642236"/>
              <a:gd name="connsiteX6" fmla="*/ 286013 w 5360617"/>
              <a:gd name="connsiteY6" fmla="*/ 23255 h 3642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60617" h="3642236">
                <a:moveTo>
                  <a:pt x="320472" y="0"/>
                </a:moveTo>
                <a:lnTo>
                  <a:pt x="5360617" y="0"/>
                </a:lnTo>
                <a:lnTo>
                  <a:pt x="5360617" y="3227025"/>
                </a:lnTo>
                <a:lnTo>
                  <a:pt x="5351732" y="3232995"/>
                </a:lnTo>
                <a:cubicBezTo>
                  <a:pt x="4933670" y="3488463"/>
                  <a:pt x="4475851" y="3642236"/>
                  <a:pt x="4028504" y="3642236"/>
                </a:cubicBezTo>
                <a:cubicBezTo>
                  <a:pt x="2596996" y="3642236"/>
                  <a:pt x="0" y="2067594"/>
                  <a:pt x="0" y="624863"/>
                </a:cubicBezTo>
                <a:cubicBezTo>
                  <a:pt x="0" y="354352"/>
                  <a:pt x="105767" y="161846"/>
                  <a:pt x="286013" y="23255"/>
                </a:cubicBezTo>
                <a:close/>
              </a:path>
            </a:pathLst>
          </a:custGeom>
          <a:solidFill>
            <a:schemeClr val="accent3">
              <a:alpha val="80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7" name="Freeform: Shape 26">
            <a:extLst>
              <a:ext uri="{FF2B5EF4-FFF2-40B4-BE49-F238E27FC236}">
                <a16:creationId xmlns="" xmlns:a16="http://schemas.microsoft.com/office/drawing/2014/main" id="{6181426F-5F00-40E9-AA9A-0496C69403A1}"/>
              </a:ext>
            </a:extLst>
          </p:cNvPr>
          <p:cNvSpPr/>
          <p:nvPr userDrawn="1"/>
        </p:nvSpPr>
        <p:spPr>
          <a:xfrm>
            <a:off x="11397987" y="3867634"/>
            <a:ext cx="794014" cy="1182847"/>
          </a:xfrm>
          <a:custGeom>
            <a:avLst/>
            <a:gdLst>
              <a:gd name="connsiteX0" fmla="*/ 794014 w 794014"/>
              <a:gd name="connsiteY0" fmla="*/ 0 h 1182847"/>
              <a:gd name="connsiteX1" fmla="*/ 794014 w 794014"/>
              <a:gd name="connsiteY1" fmla="*/ 1127001 h 1182847"/>
              <a:gd name="connsiteX2" fmla="*/ 772413 w 794014"/>
              <a:gd name="connsiteY2" fmla="*/ 1134386 h 1182847"/>
              <a:gd name="connsiteX3" fmla="*/ 89247 w 794014"/>
              <a:gd name="connsiteY3" fmla="*/ 1098613 h 1182847"/>
              <a:gd name="connsiteX4" fmla="*/ 265906 w 794014"/>
              <a:gd name="connsiteY4" fmla="*/ 295654 h 1182847"/>
              <a:gd name="connsiteX5" fmla="*/ 696781 w 794014"/>
              <a:gd name="connsiteY5" fmla="*/ 18560 h 1182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4014" h="1182847">
                <a:moveTo>
                  <a:pt x="794014" y="0"/>
                </a:moveTo>
                <a:lnTo>
                  <a:pt x="794014" y="1127001"/>
                </a:lnTo>
                <a:lnTo>
                  <a:pt x="772413" y="1134386"/>
                </a:lnTo>
                <a:cubicBezTo>
                  <a:pt x="496558" y="1208896"/>
                  <a:pt x="195467" y="1197878"/>
                  <a:pt x="89247" y="1098613"/>
                </a:cubicBezTo>
                <a:cubicBezTo>
                  <a:pt x="-80777" y="939851"/>
                  <a:pt x="-224" y="579696"/>
                  <a:pt x="265906" y="295654"/>
                </a:cubicBezTo>
                <a:cubicBezTo>
                  <a:pt x="399007" y="154723"/>
                  <a:pt x="553905" y="59098"/>
                  <a:pt x="696781" y="18560"/>
                </a:cubicBezTo>
                <a:close/>
              </a:path>
            </a:pathLst>
          </a:custGeom>
          <a:solidFill>
            <a:schemeClr val="accent1">
              <a:alpha val="80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1" name="Figure">
            <a:extLst>
              <a:ext uri="{FF2B5EF4-FFF2-40B4-BE49-F238E27FC236}">
                <a16:creationId xmlns="" xmlns:a16="http://schemas.microsoft.com/office/drawing/2014/main" id="{02F9D22C-FFCD-4847-91CD-37F4DCBD6075}"/>
              </a:ext>
            </a:extLst>
          </p:cNvPr>
          <p:cNvSpPr/>
          <p:nvPr userDrawn="1"/>
        </p:nvSpPr>
        <p:spPr>
          <a:xfrm>
            <a:off x="6384032" y="1648242"/>
            <a:ext cx="875650" cy="8921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88" h="18770" extrusionOk="0">
                <a:moveTo>
                  <a:pt x="18567" y="15982"/>
                </a:moveTo>
                <a:cubicBezTo>
                  <a:pt x="20371" y="12782"/>
                  <a:pt x="17299" y="3276"/>
                  <a:pt x="12326" y="688"/>
                </a:cubicBezTo>
                <a:cubicBezTo>
                  <a:pt x="7352" y="-1900"/>
                  <a:pt x="2379" y="3418"/>
                  <a:pt x="575" y="6665"/>
                </a:cubicBezTo>
                <a:cubicBezTo>
                  <a:pt x="-1229" y="9865"/>
                  <a:pt x="1355" y="14571"/>
                  <a:pt x="6329" y="17159"/>
                </a:cubicBezTo>
                <a:cubicBezTo>
                  <a:pt x="11253" y="19700"/>
                  <a:pt x="16763" y="19182"/>
                  <a:pt x="18567" y="159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2" name="Figure">
            <a:extLst>
              <a:ext uri="{FF2B5EF4-FFF2-40B4-BE49-F238E27FC236}">
                <a16:creationId xmlns="" xmlns:a16="http://schemas.microsoft.com/office/drawing/2014/main" id="{7CFEC0CE-FB43-4333-9853-7B5924F208AC}"/>
              </a:ext>
            </a:extLst>
          </p:cNvPr>
          <p:cNvSpPr/>
          <p:nvPr userDrawn="1"/>
        </p:nvSpPr>
        <p:spPr>
          <a:xfrm>
            <a:off x="10139329" y="4982756"/>
            <a:ext cx="604493" cy="575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2" h="18783" extrusionOk="0">
                <a:moveTo>
                  <a:pt x="402" y="2508"/>
                </a:moveTo>
                <a:cubicBezTo>
                  <a:pt x="-1232" y="5646"/>
                  <a:pt x="2321" y="15132"/>
                  <a:pt x="7365" y="17978"/>
                </a:cubicBezTo>
                <a:cubicBezTo>
                  <a:pt x="12410" y="20751"/>
                  <a:pt x="17100" y="15716"/>
                  <a:pt x="18734" y="12651"/>
                </a:cubicBezTo>
                <a:cubicBezTo>
                  <a:pt x="20368" y="9513"/>
                  <a:pt x="17597" y="4770"/>
                  <a:pt x="12481" y="1997"/>
                </a:cubicBezTo>
                <a:cubicBezTo>
                  <a:pt x="7436" y="-849"/>
                  <a:pt x="2036" y="-630"/>
                  <a:pt x="402" y="2508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025898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B0A99D1-0EB2-4F85-B3D4-6C023514A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B55DBC6-1891-4D4E-9B5A-BDCEB78A67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5AFBD2E-EA4D-44AC-A4BD-0C5AA1711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D823A92-51DF-4C54-8C80-1CB70C893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1992B16-E765-430F-BC89-DE8C32948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="" xmlns:a16="http://schemas.microsoft.com/office/drawing/2014/main" id="{F6E6B168-566B-473C-AA14-D312485321F1}"/>
              </a:ext>
            </a:extLst>
          </p:cNvPr>
          <p:cNvSpPr/>
          <p:nvPr userDrawn="1"/>
        </p:nvSpPr>
        <p:spPr>
          <a:xfrm>
            <a:off x="8329881" y="1"/>
            <a:ext cx="3862120" cy="4184987"/>
          </a:xfrm>
          <a:custGeom>
            <a:avLst/>
            <a:gdLst>
              <a:gd name="connsiteX0" fmla="*/ 72632 w 3862120"/>
              <a:gd name="connsiteY0" fmla="*/ 0 h 4184987"/>
              <a:gd name="connsiteX1" fmla="*/ 3862120 w 3862120"/>
              <a:gd name="connsiteY1" fmla="*/ 0 h 4184987"/>
              <a:gd name="connsiteX2" fmla="*/ 3862120 w 3862120"/>
              <a:gd name="connsiteY2" fmla="*/ 4018645 h 4184987"/>
              <a:gd name="connsiteX3" fmla="*/ 3849798 w 3862120"/>
              <a:gd name="connsiteY3" fmla="*/ 4027418 h 4184987"/>
              <a:gd name="connsiteX4" fmla="*/ 3409263 w 3862120"/>
              <a:gd name="connsiteY4" fmla="*/ 4179440 h 4184987"/>
              <a:gd name="connsiteX5" fmla="*/ 11722 w 3862120"/>
              <a:gd name="connsiteY5" fmla="*/ 786066 h 4184987"/>
              <a:gd name="connsiteX6" fmla="*/ 49002 w 3862120"/>
              <a:gd name="connsiteY6" fmla="*/ 88876 h 4184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62120" h="4184987">
                <a:moveTo>
                  <a:pt x="72632" y="0"/>
                </a:moveTo>
                <a:lnTo>
                  <a:pt x="3862120" y="0"/>
                </a:lnTo>
                <a:lnTo>
                  <a:pt x="3862120" y="4018645"/>
                </a:lnTo>
                <a:lnTo>
                  <a:pt x="3849798" y="4027418"/>
                </a:lnTo>
                <a:cubicBezTo>
                  <a:pt x="3719683" y="4109955"/>
                  <a:pt x="3573386" y="4162923"/>
                  <a:pt x="3409263" y="4179440"/>
                </a:cubicBezTo>
                <a:cubicBezTo>
                  <a:pt x="2096287" y="4311293"/>
                  <a:pt x="139121" y="2061203"/>
                  <a:pt x="11722" y="786066"/>
                </a:cubicBezTo>
                <a:cubicBezTo>
                  <a:pt x="-12601" y="547032"/>
                  <a:pt x="1454" y="312714"/>
                  <a:pt x="49002" y="8887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="" xmlns:a16="http://schemas.microsoft.com/office/drawing/2014/main" id="{2E96AA19-84B7-430D-8805-1FC9E3124763}"/>
              </a:ext>
            </a:extLst>
          </p:cNvPr>
          <p:cNvSpPr/>
          <p:nvPr userDrawn="1"/>
        </p:nvSpPr>
        <p:spPr>
          <a:xfrm>
            <a:off x="7390509" y="0"/>
            <a:ext cx="4801492" cy="4017462"/>
          </a:xfrm>
          <a:custGeom>
            <a:avLst/>
            <a:gdLst>
              <a:gd name="connsiteX0" fmla="*/ 2063453 w 4801492"/>
              <a:gd name="connsiteY0" fmla="*/ 0 h 4017462"/>
              <a:gd name="connsiteX1" fmla="*/ 4801492 w 4801492"/>
              <a:gd name="connsiteY1" fmla="*/ 0 h 4017462"/>
              <a:gd name="connsiteX2" fmla="*/ 4801492 w 4801492"/>
              <a:gd name="connsiteY2" fmla="*/ 3620618 h 4017462"/>
              <a:gd name="connsiteX3" fmla="*/ 4540736 w 4801492"/>
              <a:gd name="connsiteY3" fmla="*/ 3716067 h 4017462"/>
              <a:gd name="connsiteX4" fmla="*/ 3663094 w 4801492"/>
              <a:gd name="connsiteY4" fmla="*/ 3936581 h 4017462"/>
              <a:gd name="connsiteX5" fmla="*/ 88907 w 4801492"/>
              <a:gd name="connsiteY5" fmla="*/ 3068732 h 4017462"/>
              <a:gd name="connsiteX6" fmla="*/ 1919217 w 4801492"/>
              <a:gd name="connsiteY6" fmla="*/ 89093 h 4017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01492" h="4017462">
                <a:moveTo>
                  <a:pt x="2063453" y="0"/>
                </a:moveTo>
                <a:lnTo>
                  <a:pt x="4801492" y="0"/>
                </a:lnTo>
                <a:lnTo>
                  <a:pt x="4801492" y="3620618"/>
                </a:lnTo>
                <a:lnTo>
                  <a:pt x="4540736" y="3716067"/>
                </a:lnTo>
                <a:cubicBezTo>
                  <a:pt x="4233752" y="3819100"/>
                  <a:pt x="3933647" y="3892546"/>
                  <a:pt x="3663094" y="3936581"/>
                </a:cubicBezTo>
                <a:cubicBezTo>
                  <a:pt x="2220509" y="4171435"/>
                  <a:pt x="473668" y="3898601"/>
                  <a:pt x="88907" y="3068732"/>
                </a:cubicBezTo>
                <a:cubicBezTo>
                  <a:pt x="-310361" y="2209732"/>
                  <a:pt x="694404" y="899190"/>
                  <a:pt x="1919217" y="89093"/>
                </a:cubicBezTo>
                <a:close/>
              </a:path>
            </a:pathLst>
          </a:custGeom>
          <a:solidFill>
            <a:srgbClr val="8DB1C4">
              <a:alpha val="80000"/>
            </a:srgb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7" name="Freeform: Shape 26">
            <a:extLst>
              <a:ext uri="{FF2B5EF4-FFF2-40B4-BE49-F238E27FC236}">
                <a16:creationId xmlns="" xmlns:a16="http://schemas.microsoft.com/office/drawing/2014/main" id="{6181426F-5F00-40E9-AA9A-0496C69403A1}"/>
              </a:ext>
            </a:extLst>
          </p:cNvPr>
          <p:cNvSpPr/>
          <p:nvPr userDrawn="1"/>
        </p:nvSpPr>
        <p:spPr>
          <a:xfrm>
            <a:off x="11397987" y="3867634"/>
            <a:ext cx="794014" cy="1182847"/>
          </a:xfrm>
          <a:custGeom>
            <a:avLst/>
            <a:gdLst>
              <a:gd name="connsiteX0" fmla="*/ 794014 w 794014"/>
              <a:gd name="connsiteY0" fmla="*/ 0 h 1182847"/>
              <a:gd name="connsiteX1" fmla="*/ 794014 w 794014"/>
              <a:gd name="connsiteY1" fmla="*/ 1127001 h 1182847"/>
              <a:gd name="connsiteX2" fmla="*/ 772413 w 794014"/>
              <a:gd name="connsiteY2" fmla="*/ 1134386 h 1182847"/>
              <a:gd name="connsiteX3" fmla="*/ 89247 w 794014"/>
              <a:gd name="connsiteY3" fmla="*/ 1098613 h 1182847"/>
              <a:gd name="connsiteX4" fmla="*/ 265906 w 794014"/>
              <a:gd name="connsiteY4" fmla="*/ 295654 h 1182847"/>
              <a:gd name="connsiteX5" fmla="*/ 696781 w 794014"/>
              <a:gd name="connsiteY5" fmla="*/ 18560 h 1182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4014" h="1182847">
                <a:moveTo>
                  <a:pt x="794014" y="0"/>
                </a:moveTo>
                <a:lnTo>
                  <a:pt x="794014" y="1127001"/>
                </a:lnTo>
                <a:lnTo>
                  <a:pt x="772413" y="1134386"/>
                </a:lnTo>
                <a:cubicBezTo>
                  <a:pt x="496558" y="1208896"/>
                  <a:pt x="195467" y="1197878"/>
                  <a:pt x="89247" y="1098613"/>
                </a:cubicBezTo>
                <a:cubicBezTo>
                  <a:pt x="-80777" y="939851"/>
                  <a:pt x="-224" y="579696"/>
                  <a:pt x="265906" y="295654"/>
                </a:cubicBezTo>
                <a:cubicBezTo>
                  <a:pt x="399007" y="154723"/>
                  <a:pt x="553905" y="59098"/>
                  <a:pt x="696781" y="18560"/>
                </a:cubicBezTo>
                <a:close/>
              </a:path>
            </a:pathLst>
          </a:custGeom>
          <a:solidFill>
            <a:schemeClr val="accent1">
              <a:alpha val="80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1" name="Figure">
            <a:extLst>
              <a:ext uri="{FF2B5EF4-FFF2-40B4-BE49-F238E27FC236}">
                <a16:creationId xmlns="" xmlns:a16="http://schemas.microsoft.com/office/drawing/2014/main" id="{02F9D22C-FFCD-4847-91CD-37F4DCBD6075}"/>
              </a:ext>
            </a:extLst>
          </p:cNvPr>
          <p:cNvSpPr/>
          <p:nvPr userDrawn="1"/>
        </p:nvSpPr>
        <p:spPr>
          <a:xfrm>
            <a:off x="6384032" y="1648242"/>
            <a:ext cx="875650" cy="8921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88" h="18770" extrusionOk="0">
                <a:moveTo>
                  <a:pt x="18567" y="15982"/>
                </a:moveTo>
                <a:cubicBezTo>
                  <a:pt x="20371" y="12782"/>
                  <a:pt x="17299" y="3276"/>
                  <a:pt x="12326" y="688"/>
                </a:cubicBezTo>
                <a:cubicBezTo>
                  <a:pt x="7352" y="-1900"/>
                  <a:pt x="2379" y="3418"/>
                  <a:pt x="575" y="6665"/>
                </a:cubicBezTo>
                <a:cubicBezTo>
                  <a:pt x="-1229" y="9865"/>
                  <a:pt x="1355" y="14571"/>
                  <a:pt x="6329" y="17159"/>
                </a:cubicBezTo>
                <a:cubicBezTo>
                  <a:pt x="11253" y="19700"/>
                  <a:pt x="16763" y="19182"/>
                  <a:pt x="18567" y="159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2" name="Figure">
            <a:extLst>
              <a:ext uri="{FF2B5EF4-FFF2-40B4-BE49-F238E27FC236}">
                <a16:creationId xmlns="" xmlns:a16="http://schemas.microsoft.com/office/drawing/2014/main" id="{7CFEC0CE-FB43-4333-9853-7B5924F208AC}"/>
              </a:ext>
            </a:extLst>
          </p:cNvPr>
          <p:cNvSpPr/>
          <p:nvPr userDrawn="1"/>
        </p:nvSpPr>
        <p:spPr>
          <a:xfrm>
            <a:off x="10139329" y="4982756"/>
            <a:ext cx="604493" cy="575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2" h="18783" extrusionOk="0">
                <a:moveTo>
                  <a:pt x="402" y="2508"/>
                </a:moveTo>
                <a:cubicBezTo>
                  <a:pt x="-1232" y="5646"/>
                  <a:pt x="2321" y="15132"/>
                  <a:pt x="7365" y="17978"/>
                </a:cubicBezTo>
                <a:cubicBezTo>
                  <a:pt x="12410" y="20751"/>
                  <a:pt x="17100" y="15716"/>
                  <a:pt x="18734" y="12651"/>
                </a:cubicBezTo>
                <a:cubicBezTo>
                  <a:pt x="20368" y="9513"/>
                  <a:pt x="17597" y="4770"/>
                  <a:pt x="12481" y="1997"/>
                </a:cubicBezTo>
                <a:cubicBezTo>
                  <a:pt x="7436" y="-849"/>
                  <a:pt x="2036" y="-630"/>
                  <a:pt x="402" y="2508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30" name="Picture Placeholder 29">
            <a:extLst>
              <a:ext uri="{FF2B5EF4-FFF2-40B4-BE49-F238E27FC236}">
                <a16:creationId xmlns="" xmlns:a16="http://schemas.microsoft.com/office/drawing/2014/main" id="{5E753932-AFD4-4105-9EE3-5F7970C933DA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831385" y="0"/>
            <a:ext cx="5360617" cy="3642236"/>
          </a:xfrm>
          <a:custGeom>
            <a:avLst/>
            <a:gdLst>
              <a:gd name="connsiteX0" fmla="*/ 320472 w 5360617"/>
              <a:gd name="connsiteY0" fmla="*/ 0 h 3642236"/>
              <a:gd name="connsiteX1" fmla="*/ 5360617 w 5360617"/>
              <a:gd name="connsiteY1" fmla="*/ 0 h 3642236"/>
              <a:gd name="connsiteX2" fmla="*/ 5360617 w 5360617"/>
              <a:gd name="connsiteY2" fmla="*/ 3227025 h 3642236"/>
              <a:gd name="connsiteX3" fmla="*/ 5351732 w 5360617"/>
              <a:gd name="connsiteY3" fmla="*/ 3232995 h 3642236"/>
              <a:gd name="connsiteX4" fmla="*/ 4028504 w 5360617"/>
              <a:gd name="connsiteY4" fmla="*/ 3642236 h 3642236"/>
              <a:gd name="connsiteX5" fmla="*/ 0 w 5360617"/>
              <a:gd name="connsiteY5" fmla="*/ 624863 h 3642236"/>
              <a:gd name="connsiteX6" fmla="*/ 286013 w 5360617"/>
              <a:gd name="connsiteY6" fmla="*/ 23255 h 3642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60617" h="3642236">
                <a:moveTo>
                  <a:pt x="320472" y="0"/>
                </a:moveTo>
                <a:lnTo>
                  <a:pt x="5360617" y="0"/>
                </a:lnTo>
                <a:lnTo>
                  <a:pt x="5360617" y="3227025"/>
                </a:lnTo>
                <a:lnTo>
                  <a:pt x="5351732" y="3232995"/>
                </a:lnTo>
                <a:cubicBezTo>
                  <a:pt x="4933670" y="3488463"/>
                  <a:pt x="4475851" y="3642236"/>
                  <a:pt x="4028504" y="3642236"/>
                </a:cubicBezTo>
                <a:cubicBezTo>
                  <a:pt x="2596996" y="3642236"/>
                  <a:pt x="0" y="2067594"/>
                  <a:pt x="0" y="624863"/>
                </a:cubicBezTo>
                <a:cubicBezTo>
                  <a:pt x="0" y="354352"/>
                  <a:pt x="105767" y="161846"/>
                  <a:pt x="286013" y="23255"/>
                </a:cubicBezTo>
                <a:close/>
              </a:path>
            </a:pathLst>
          </a:custGeom>
        </p:spPr>
        <p:txBody>
          <a:bodyPr wrap="square" tIns="1097280">
            <a:noAutofit/>
          </a:bodyPr>
          <a:lstStyle>
            <a:lvl1pPr algn="ct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886639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(Dark)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B0A99D1-0EB2-4F85-B3D4-6C023514A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B55DBC6-1891-4D4E-9B5A-BDCEB78A67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5AFBD2E-EA4D-44AC-A4BD-0C5AA1711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D823A92-51DF-4C54-8C80-1CB70C893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1992B16-E765-430F-BC89-DE8C32948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="" xmlns:a16="http://schemas.microsoft.com/office/drawing/2014/main" id="{F6E6B168-566B-473C-AA14-D312485321F1}"/>
              </a:ext>
            </a:extLst>
          </p:cNvPr>
          <p:cNvSpPr/>
          <p:nvPr userDrawn="1"/>
        </p:nvSpPr>
        <p:spPr>
          <a:xfrm>
            <a:off x="8329881" y="1"/>
            <a:ext cx="3862120" cy="4184987"/>
          </a:xfrm>
          <a:custGeom>
            <a:avLst/>
            <a:gdLst>
              <a:gd name="connsiteX0" fmla="*/ 72632 w 3862120"/>
              <a:gd name="connsiteY0" fmla="*/ 0 h 4184987"/>
              <a:gd name="connsiteX1" fmla="*/ 3862120 w 3862120"/>
              <a:gd name="connsiteY1" fmla="*/ 0 h 4184987"/>
              <a:gd name="connsiteX2" fmla="*/ 3862120 w 3862120"/>
              <a:gd name="connsiteY2" fmla="*/ 4018645 h 4184987"/>
              <a:gd name="connsiteX3" fmla="*/ 3849798 w 3862120"/>
              <a:gd name="connsiteY3" fmla="*/ 4027418 h 4184987"/>
              <a:gd name="connsiteX4" fmla="*/ 3409263 w 3862120"/>
              <a:gd name="connsiteY4" fmla="*/ 4179440 h 4184987"/>
              <a:gd name="connsiteX5" fmla="*/ 11722 w 3862120"/>
              <a:gd name="connsiteY5" fmla="*/ 786066 h 4184987"/>
              <a:gd name="connsiteX6" fmla="*/ 49002 w 3862120"/>
              <a:gd name="connsiteY6" fmla="*/ 88876 h 4184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62120" h="4184987">
                <a:moveTo>
                  <a:pt x="72632" y="0"/>
                </a:moveTo>
                <a:lnTo>
                  <a:pt x="3862120" y="0"/>
                </a:lnTo>
                <a:lnTo>
                  <a:pt x="3862120" y="4018645"/>
                </a:lnTo>
                <a:lnTo>
                  <a:pt x="3849798" y="4027418"/>
                </a:lnTo>
                <a:cubicBezTo>
                  <a:pt x="3719683" y="4109955"/>
                  <a:pt x="3573386" y="4162923"/>
                  <a:pt x="3409263" y="4179440"/>
                </a:cubicBezTo>
                <a:cubicBezTo>
                  <a:pt x="2096287" y="4311293"/>
                  <a:pt x="139121" y="2061203"/>
                  <a:pt x="11722" y="786066"/>
                </a:cubicBezTo>
                <a:cubicBezTo>
                  <a:pt x="-12601" y="547032"/>
                  <a:pt x="1454" y="312714"/>
                  <a:pt x="49002" y="8887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="" xmlns:a16="http://schemas.microsoft.com/office/drawing/2014/main" id="{2E96AA19-84B7-430D-8805-1FC9E3124763}"/>
              </a:ext>
            </a:extLst>
          </p:cNvPr>
          <p:cNvSpPr/>
          <p:nvPr userDrawn="1"/>
        </p:nvSpPr>
        <p:spPr>
          <a:xfrm>
            <a:off x="7390509" y="0"/>
            <a:ext cx="4801492" cy="4017462"/>
          </a:xfrm>
          <a:custGeom>
            <a:avLst/>
            <a:gdLst>
              <a:gd name="connsiteX0" fmla="*/ 2063453 w 4801492"/>
              <a:gd name="connsiteY0" fmla="*/ 0 h 4017462"/>
              <a:gd name="connsiteX1" fmla="*/ 4801492 w 4801492"/>
              <a:gd name="connsiteY1" fmla="*/ 0 h 4017462"/>
              <a:gd name="connsiteX2" fmla="*/ 4801492 w 4801492"/>
              <a:gd name="connsiteY2" fmla="*/ 3620618 h 4017462"/>
              <a:gd name="connsiteX3" fmla="*/ 4540736 w 4801492"/>
              <a:gd name="connsiteY3" fmla="*/ 3716067 h 4017462"/>
              <a:gd name="connsiteX4" fmla="*/ 3663094 w 4801492"/>
              <a:gd name="connsiteY4" fmla="*/ 3936581 h 4017462"/>
              <a:gd name="connsiteX5" fmla="*/ 88907 w 4801492"/>
              <a:gd name="connsiteY5" fmla="*/ 3068732 h 4017462"/>
              <a:gd name="connsiteX6" fmla="*/ 1919217 w 4801492"/>
              <a:gd name="connsiteY6" fmla="*/ 89093 h 4017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01492" h="4017462">
                <a:moveTo>
                  <a:pt x="2063453" y="0"/>
                </a:moveTo>
                <a:lnTo>
                  <a:pt x="4801492" y="0"/>
                </a:lnTo>
                <a:lnTo>
                  <a:pt x="4801492" y="3620618"/>
                </a:lnTo>
                <a:lnTo>
                  <a:pt x="4540736" y="3716067"/>
                </a:lnTo>
                <a:cubicBezTo>
                  <a:pt x="4233752" y="3819100"/>
                  <a:pt x="3933647" y="3892546"/>
                  <a:pt x="3663094" y="3936581"/>
                </a:cubicBezTo>
                <a:cubicBezTo>
                  <a:pt x="2220509" y="4171435"/>
                  <a:pt x="473668" y="3898601"/>
                  <a:pt x="88907" y="3068732"/>
                </a:cubicBezTo>
                <a:cubicBezTo>
                  <a:pt x="-310361" y="2209732"/>
                  <a:pt x="694404" y="899190"/>
                  <a:pt x="1919217" y="89093"/>
                </a:cubicBezTo>
                <a:close/>
              </a:path>
            </a:pathLst>
          </a:custGeom>
          <a:solidFill>
            <a:srgbClr val="8DB1C4">
              <a:alpha val="80000"/>
            </a:srgb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1" name="Freeform: Shape 20">
            <a:extLst>
              <a:ext uri="{FF2B5EF4-FFF2-40B4-BE49-F238E27FC236}">
                <a16:creationId xmlns="" xmlns:a16="http://schemas.microsoft.com/office/drawing/2014/main" id="{55505493-CC1B-41AE-918B-437E8B2856BA}"/>
              </a:ext>
            </a:extLst>
          </p:cNvPr>
          <p:cNvSpPr/>
          <p:nvPr userDrawn="1"/>
        </p:nvSpPr>
        <p:spPr>
          <a:xfrm>
            <a:off x="6831384" y="0"/>
            <a:ext cx="5360617" cy="3642236"/>
          </a:xfrm>
          <a:custGeom>
            <a:avLst/>
            <a:gdLst>
              <a:gd name="connsiteX0" fmla="*/ 320472 w 5360617"/>
              <a:gd name="connsiteY0" fmla="*/ 0 h 3642236"/>
              <a:gd name="connsiteX1" fmla="*/ 5360617 w 5360617"/>
              <a:gd name="connsiteY1" fmla="*/ 0 h 3642236"/>
              <a:gd name="connsiteX2" fmla="*/ 5360617 w 5360617"/>
              <a:gd name="connsiteY2" fmla="*/ 3227025 h 3642236"/>
              <a:gd name="connsiteX3" fmla="*/ 5351732 w 5360617"/>
              <a:gd name="connsiteY3" fmla="*/ 3232995 h 3642236"/>
              <a:gd name="connsiteX4" fmla="*/ 4028504 w 5360617"/>
              <a:gd name="connsiteY4" fmla="*/ 3642236 h 3642236"/>
              <a:gd name="connsiteX5" fmla="*/ 0 w 5360617"/>
              <a:gd name="connsiteY5" fmla="*/ 624863 h 3642236"/>
              <a:gd name="connsiteX6" fmla="*/ 286013 w 5360617"/>
              <a:gd name="connsiteY6" fmla="*/ 23255 h 3642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60617" h="3642236">
                <a:moveTo>
                  <a:pt x="320472" y="0"/>
                </a:moveTo>
                <a:lnTo>
                  <a:pt x="5360617" y="0"/>
                </a:lnTo>
                <a:lnTo>
                  <a:pt x="5360617" y="3227025"/>
                </a:lnTo>
                <a:lnTo>
                  <a:pt x="5351732" y="3232995"/>
                </a:lnTo>
                <a:cubicBezTo>
                  <a:pt x="4933670" y="3488463"/>
                  <a:pt x="4475851" y="3642236"/>
                  <a:pt x="4028504" y="3642236"/>
                </a:cubicBezTo>
                <a:cubicBezTo>
                  <a:pt x="2596996" y="3642236"/>
                  <a:pt x="0" y="2067594"/>
                  <a:pt x="0" y="624863"/>
                </a:cubicBezTo>
                <a:cubicBezTo>
                  <a:pt x="0" y="354352"/>
                  <a:pt x="105767" y="161846"/>
                  <a:pt x="286013" y="23255"/>
                </a:cubicBezTo>
                <a:close/>
              </a:path>
            </a:pathLst>
          </a:custGeom>
          <a:solidFill>
            <a:schemeClr val="accent3">
              <a:alpha val="80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7" name="Freeform: Shape 26">
            <a:extLst>
              <a:ext uri="{FF2B5EF4-FFF2-40B4-BE49-F238E27FC236}">
                <a16:creationId xmlns="" xmlns:a16="http://schemas.microsoft.com/office/drawing/2014/main" id="{6181426F-5F00-40E9-AA9A-0496C69403A1}"/>
              </a:ext>
            </a:extLst>
          </p:cNvPr>
          <p:cNvSpPr/>
          <p:nvPr userDrawn="1"/>
        </p:nvSpPr>
        <p:spPr>
          <a:xfrm>
            <a:off x="11397987" y="3867634"/>
            <a:ext cx="794014" cy="1182847"/>
          </a:xfrm>
          <a:custGeom>
            <a:avLst/>
            <a:gdLst>
              <a:gd name="connsiteX0" fmla="*/ 794014 w 794014"/>
              <a:gd name="connsiteY0" fmla="*/ 0 h 1182847"/>
              <a:gd name="connsiteX1" fmla="*/ 794014 w 794014"/>
              <a:gd name="connsiteY1" fmla="*/ 1127001 h 1182847"/>
              <a:gd name="connsiteX2" fmla="*/ 772413 w 794014"/>
              <a:gd name="connsiteY2" fmla="*/ 1134386 h 1182847"/>
              <a:gd name="connsiteX3" fmla="*/ 89247 w 794014"/>
              <a:gd name="connsiteY3" fmla="*/ 1098613 h 1182847"/>
              <a:gd name="connsiteX4" fmla="*/ 265906 w 794014"/>
              <a:gd name="connsiteY4" fmla="*/ 295654 h 1182847"/>
              <a:gd name="connsiteX5" fmla="*/ 696781 w 794014"/>
              <a:gd name="connsiteY5" fmla="*/ 18560 h 1182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4014" h="1182847">
                <a:moveTo>
                  <a:pt x="794014" y="0"/>
                </a:moveTo>
                <a:lnTo>
                  <a:pt x="794014" y="1127001"/>
                </a:lnTo>
                <a:lnTo>
                  <a:pt x="772413" y="1134386"/>
                </a:lnTo>
                <a:cubicBezTo>
                  <a:pt x="496558" y="1208896"/>
                  <a:pt x="195467" y="1197878"/>
                  <a:pt x="89247" y="1098613"/>
                </a:cubicBezTo>
                <a:cubicBezTo>
                  <a:pt x="-80777" y="939851"/>
                  <a:pt x="-224" y="579696"/>
                  <a:pt x="265906" y="295654"/>
                </a:cubicBezTo>
                <a:cubicBezTo>
                  <a:pt x="399007" y="154723"/>
                  <a:pt x="553905" y="59098"/>
                  <a:pt x="696781" y="18560"/>
                </a:cubicBezTo>
                <a:close/>
              </a:path>
            </a:pathLst>
          </a:custGeom>
          <a:solidFill>
            <a:schemeClr val="bg2">
              <a:alpha val="60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R="0" lvl="0" indent="0" algn="ctr" defTabSz="45720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1" name="Figure">
            <a:extLst>
              <a:ext uri="{FF2B5EF4-FFF2-40B4-BE49-F238E27FC236}">
                <a16:creationId xmlns="" xmlns:a16="http://schemas.microsoft.com/office/drawing/2014/main" id="{02F9D22C-FFCD-4847-91CD-37F4DCBD6075}"/>
              </a:ext>
            </a:extLst>
          </p:cNvPr>
          <p:cNvSpPr/>
          <p:nvPr userDrawn="1"/>
        </p:nvSpPr>
        <p:spPr>
          <a:xfrm>
            <a:off x="6384032" y="1648242"/>
            <a:ext cx="875650" cy="8921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88" h="18770" extrusionOk="0">
                <a:moveTo>
                  <a:pt x="18567" y="15982"/>
                </a:moveTo>
                <a:cubicBezTo>
                  <a:pt x="20371" y="12782"/>
                  <a:pt x="17299" y="3276"/>
                  <a:pt x="12326" y="688"/>
                </a:cubicBezTo>
                <a:cubicBezTo>
                  <a:pt x="7352" y="-1900"/>
                  <a:pt x="2379" y="3418"/>
                  <a:pt x="575" y="6665"/>
                </a:cubicBezTo>
                <a:cubicBezTo>
                  <a:pt x="-1229" y="9865"/>
                  <a:pt x="1355" y="14571"/>
                  <a:pt x="6329" y="17159"/>
                </a:cubicBezTo>
                <a:cubicBezTo>
                  <a:pt x="11253" y="19700"/>
                  <a:pt x="16763" y="19182"/>
                  <a:pt x="18567" y="15982"/>
                </a:cubicBezTo>
                <a:close/>
              </a:path>
            </a:pathLst>
          </a:custGeom>
          <a:solidFill>
            <a:schemeClr val="bg2">
              <a:alpha val="7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2" name="Figure">
            <a:extLst>
              <a:ext uri="{FF2B5EF4-FFF2-40B4-BE49-F238E27FC236}">
                <a16:creationId xmlns="" xmlns:a16="http://schemas.microsoft.com/office/drawing/2014/main" id="{7CFEC0CE-FB43-4333-9853-7B5924F208AC}"/>
              </a:ext>
            </a:extLst>
          </p:cNvPr>
          <p:cNvSpPr/>
          <p:nvPr userDrawn="1"/>
        </p:nvSpPr>
        <p:spPr>
          <a:xfrm>
            <a:off x="10139329" y="4982756"/>
            <a:ext cx="604493" cy="575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2" h="18783" extrusionOk="0">
                <a:moveTo>
                  <a:pt x="402" y="2508"/>
                </a:moveTo>
                <a:cubicBezTo>
                  <a:pt x="-1232" y="5646"/>
                  <a:pt x="2321" y="15132"/>
                  <a:pt x="7365" y="17978"/>
                </a:cubicBezTo>
                <a:cubicBezTo>
                  <a:pt x="12410" y="20751"/>
                  <a:pt x="17100" y="15716"/>
                  <a:pt x="18734" y="12651"/>
                </a:cubicBezTo>
                <a:cubicBezTo>
                  <a:pt x="20368" y="9513"/>
                  <a:pt x="17597" y="4770"/>
                  <a:pt x="12481" y="1997"/>
                </a:cubicBezTo>
                <a:cubicBezTo>
                  <a:pt x="7436" y="-849"/>
                  <a:pt x="2036" y="-630"/>
                  <a:pt x="402" y="2508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155642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 Photo (Dark)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B0A99D1-0EB2-4F85-B3D4-6C023514A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B55DBC6-1891-4D4E-9B5A-BDCEB78A67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5AFBD2E-EA4D-44AC-A4BD-0C5AA1711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D823A92-51DF-4C54-8C80-1CB70C893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1992B16-E765-430F-BC89-DE8C32948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="" xmlns:a16="http://schemas.microsoft.com/office/drawing/2014/main" id="{F6E6B168-566B-473C-AA14-D312485321F1}"/>
              </a:ext>
            </a:extLst>
          </p:cNvPr>
          <p:cNvSpPr/>
          <p:nvPr userDrawn="1"/>
        </p:nvSpPr>
        <p:spPr>
          <a:xfrm>
            <a:off x="8329881" y="1"/>
            <a:ext cx="3862120" cy="4184987"/>
          </a:xfrm>
          <a:custGeom>
            <a:avLst/>
            <a:gdLst>
              <a:gd name="connsiteX0" fmla="*/ 72632 w 3862120"/>
              <a:gd name="connsiteY0" fmla="*/ 0 h 4184987"/>
              <a:gd name="connsiteX1" fmla="*/ 3862120 w 3862120"/>
              <a:gd name="connsiteY1" fmla="*/ 0 h 4184987"/>
              <a:gd name="connsiteX2" fmla="*/ 3862120 w 3862120"/>
              <a:gd name="connsiteY2" fmla="*/ 4018645 h 4184987"/>
              <a:gd name="connsiteX3" fmla="*/ 3849798 w 3862120"/>
              <a:gd name="connsiteY3" fmla="*/ 4027418 h 4184987"/>
              <a:gd name="connsiteX4" fmla="*/ 3409263 w 3862120"/>
              <a:gd name="connsiteY4" fmla="*/ 4179440 h 4184987"/>
              <a:gd name="connsiteX5" fmla="*/ 11722 w 3862120"/>
              <a:gd name="connsiteY5" fmla="*/ 786066 h 4184987"/>
              <a:gd name="connsiteX6" fmla="*/ 49002 w 3862120"/>
              <a:gd name="connsiteY6" fmla="*/ 88876 h 41849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862120" h="4184987">
                <a:moveTo>
                  <a:pt x="72632" y="0"/>
                </a:moveTo>
                <a:lnTo>
                  <a:pt x="3862120" y="0"/>
                </a:lnTo>
                <a:lnTo>
                  <a:pt x="3862120" y="4018645"/>
                </a:lnTo>
                <a:lnTo>
                  <a:pt x="3849798" y="4027418"/>
                </a:lnTo>
                <a:cubicBezTo>
                  <a:pt x="3719683" y="4109955"/>
                  <a:pt x="3573386" y="4162923"/>
                  <a:pt x="3409263" y="4179440"/>
                </a:cubicBezTo>
                <a:cubicBezTo>
                  <a:pt x="2096287" y="4311293"/>
                  <a:pt x="139121" y="2061203"/>
                  <a:pt x="11722" y="786066"/>
                </a:cubicBezTo>
                <a:cubicBezTo>
                  <a:pt x="-12601" y="547032"/>
                  <a:pt x="1454" y="312714"/>
                  <a:pt x="49002" y="88876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3" name="Freeform: Shape 22">
            <a:extLst>
              <a:ext uri="{FF2B5EF4-FFF2-40B4-BE49-F238E27FC236}">
                <a16:creationId xmlns="" xmlns:a16="http://schemas.microsoft.com/office/drawing/2014/main" id="{2E96AA19-84B7-430D-8805-1FC9E3124763}"/>
              </a:ext>
            </a:extLst>
          </p:cNvPr>
          <p:cNvSpPr/>
          <p:nvPr userDrawn="1"/>
        </p:nvSpPr>
        <p:spPr>
          <a:xfrm>
            <a:off x="7390509" y="0"/>
            <a:ext cx="4801492" cy="4017462"/>
          </a:xfrm>
          <a:custGeom>
            <a:avLst/>
            <a:gdLst>
              <a:gd name="connsiteX0" fmla="*/ 2063453 w 4801492"/>
              <a:gd name="connsiteY0" fmla="*/ 0 h 4017462"/>
              <a:gd name="connsiteX1" fmla="*/ 4801492 w 4801492"/>
              <a:gd name="connsiteY1" fmla="*/ 0 h 4017462"/>
              <a:gd name="connsiteX2" fmla="*/ 4801492 w 4801492"/>
              <a:gd name="connsiteY2" fmla="*/ 3620618 h 4017462"/>
              <a:gd name="connsiteX3" fmla="*/ 4540736 w 4801492"/>
              <a:gd name="connsiteY3" fmla="*/ 3716067 h 4017462"/>
              <a:gd name="connsiteX4" fmla="*/ 3663094 w 4801492"/>
              <a:gd name="connsiteY4" fmla="*/ 3936581 h 4017462"/>
              <a:gd name="connsiteX5" fmla="*/ 88907 w 4801492"/>
              <a:gd name="connsiteY5" fmla="*/ 3068732 h 4017462"/>
              <a:gd name="connsiteX6" fmla="*/ 1919217 w 4801492"/>
              <a:gd name="connsiteY6" fmla="*/ 89093 h 40174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801492" h="4017462">
                <a:moveTo>
                  <a:pt x="2063453" y="0"/>
                </a:moveTo>
                <a:lnTo>
                  <a:pt x="4801492" y="0"/>
                </a:lnTo>
                <a:lnTo>
                  <a:pt x="4801492" y="3620618"/>
                </a:lnTo>
                <a:lnTo>
                  <a:pt x="4540736" y="3716067"/>
                </a:lnTo>
                <a:cubicBezTo>
                  <a:pt x="4233752" y="3819100"/>
                  <a:pt x="3933647" y="3892546"/>
                  <a:pt x="3663094" y="3936581"/>
                </a:cubicBezTo>
                <a:cubicBezTo>
                  <a:pt x="2220509" y="4171435"/>
                  <a:pt x="473668" y="3898601"/>
                  <a:pt x="88907" y="3068732"/>
                </a:cubicBezTo>
                <a:cubicBezTo>
                  <a:pt x="-310361" y="2209732"/>
                  <a:pt x="694404" y="899190"/>
                  <a:pt x="1919217" y="89093"/>
                </a:cubicBezTo>
                <a:close/>
              </a:path>
            </a:pathLst>
          </a:custGeom>
          <a:solidFill>
            <a:srgbClr val="8DB1C4">
              <a:alpha val="80000"/>
            </a:srgb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7" name="Freeform: Shape 26">
            <a:extLst>
              <a:ext uri="{FF2B5EF4-FFF2-40B4-BE49-F238E27FC236}">
                <a16:creationId xmlns="" xmlns:a16="http://schemas.microsoft.com/office/drawing/2014/main" id="{6181426F-5F00-40E9-AA9A-0496C69403A1}"/>
              </a:ext>
            </a:extLst>
          </p:cNvPr>
          <p:cNvSpPr/>
          <p:nvPr userDrawn="1"/>
        </p:nvSpPr>
        <p:spPr>
          <a:xfrm>
            <a:off x="11397987" y="3867634"/>
            <a:ext cx="794014" cy="1182847"/>
          </a:xfrm>
          <a:custGeom>
            <a:avLst/>
            <a:gdLst>
              <a:gd name="connsiteX0" fmla="*/ 794014 w 794014"/>
              <a:gd name="connsiteY0" fmla="*/ 0 h 1182847"/>
              <a:gd name="connsiteX1" fmla="*/ 794014 w 794014"/>
              <a:gd name="connsiteY1" fmla="*/ 1127001 h 1182847"/>
              <a:gd name="connsiteX2" fmla="*/ 772413 w 794014"/>
              <a:gd name="connsiteY2" fmla="*/ 1134386 h 1182847"/>
              <a:gd name="connsiteX3" fmla="*/ 89247 w 794014"/>
              <a:gd name="connsiteY3" fmla="*/ 1098613 h 1182847"/>
              <a:gd name="connsiteX4" fmla="*/ 265906 w 794014"/>
              <a:gd name="connsiteY4" fmla="*/ 295654 h 1182847"/>
              <a:gd name="connsiteX5" fmla="*/ 696781 w 794014"/>
              <a:gd name="connsiteY5" fmla="*/ 18560 h 11828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4014" h="1182847">
                <a:moveTo>
                  <a:pt x="794014" y="0"/>
                </a:moveTo>
                <a:lnTo>
                  <a:pt x="794014" y="1127001"/>
                </a:lnTo>
                <a:lnTo>
                  <a:pt x="772413" y="1134386"/>
                </a:lnTo>
                <a:cubicBezTo>
                  <a:pt x="496558" y="1208896"/>
                  <a:pt x="195467" y="1197878"/>
                  <a:pt x="89247" y="1098613"/>
                </a:cubicBezTo>
                <a:cubicBezTo>
                  <a:pt x="-80777" y="939851"/>
                  <a:pt x="-224" y="579696"/>
                  <a:pt x="265906" y="295654"/>
                </a:cubicBezTo>
                <a:cubicBezTo>
                  <a:pt x="399007" y="154723"/>
                  <a:pt x="553905" y="59098"/>
                  <a:pt x="696781" y="18560"/>
                </a:cubicBezTo>
                <a:close/>
              </a:path>
            </a:pathLst>
          </a:custGeom>
          <a:solidFill>
            <a:schemeClr val="bg2">
              <a:alpha val="60000"/>
            </a:scheme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R="0" lvl="0" indent="0" algn="ctr" defTabSz="45720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1" name="Figure">
            <a:extLst>
              <a:ext uri="{FF2B5EF4-FFF2-40B4-BE49-F238E27FC236}">
                <a16:creationId xmlns="" xmlns:a16="http://schemas.microsoft.com/office/drawing/2014/main" id="{02F9D22C-FFCD-4847-91CD-37F4DCBD6075}"/>
              </a:ext>
            </a:extLst>
          </p:cNvPr>
          <p:cNvSpPr/>
          <p:nvPr userDrawn="1"/>
        </p:nvSpPr>
        <p:spPr>
          <a:xfrm>
            <a:off x="6384032" y="1648242"/>
            <a:ext cx="875650" cy="8921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88" h="18770" extrusionOk="0">
                <a:moveTo>
                  <a:pt x="18567" y="15982"/>
                </a:moveTo>
                <a:cubicBezTo>
                  <a:pt x="20371" y="12782"/>
                  <a:pt x="17299" y="3276"/>
                  <a:pt x="12326" y="688"/>
                </a:cubicBezTo>
                <a:cubicBezTo>
                  <a:pt x="7352" y="-1900"/>
                  <a:pt x="2379" y="3418"/>
                  <a:pt x="575" y="6665"/>
                </a:cubicBezTo>
                <a:cubicBezTo>
                  <a:pt x="-1229" y="9865"/>
                  <a:pt x="1355" y="14571"/>
                  <a:pt x="6329" y="17159"/>
                </a:cubicBezTo>
                <a:cubicBezTo>
                  <a:pt x="11253" y="19700"/>
                  <a:pt x="16763" y="19182"/>
                  <a:pt x="18567" y="15982"/>
                </a:cubicBezTo>
                <a:close/>
              </a:path>
            </a:pathLst>
          </a:custGeom>
          <a:solidFill>
            <a:schemeClr val="bg2">
              <a:alpha val="7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R="0" lvl="0" indent="0" algn="ctr" defTabSz="457200" fontAlgn="auto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2" name="Figure">
            <a:extLst>
              <a:ext uri="{FF2B5EF4-FFF2-40B4-BE49-F238E27FC236}">
                <a16:creationId xmlns="" xmlns:a16="http://schemas.microsoft.com/office/drawing/2014/main" id="{7CFEC0CE-FB43-4333-9853-7B5924F208AC}"/>
              </a:ext>
            </a:extLst>
          </p:cNvPr>
          <p:cNvSpPr/>
          <p:nvPr userDrawn="1"/>
        </p:nvSpPr>
        <p:spPr>
          <a:xfrm>
            <a:off x="10139329" y="4982756"/>
            <a:ext cx="604493" cy="575736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2" h="18783" extrusionOk="0">
                <a:moveTo>
                  <a:pt x="402" y="2508"/>
                </a:moveTo>
                <a:cubicBezTo>
                  <a:pt x="-1232" y="5646"/>
                  <a:pt x="2321" y="15132"/>
                  <a:pt x="7365" y="17978"/>
                </a:cubicBezTo>
                <a:cubicBezTo>
                  <a:pt x="12410" y="20751"/>
                  <a:pt x="17100" y="15716"/>
                  <a:pt x="18734" y="12651"/>
                </a:cubicBezTo>
                <a:cubicBezTo>
                  <a:pt x="20368" y="9513"/>
                  <a:pt x="17597" y="4770"/>
                  <a:pt x="12481" y="1997"/>
                </a:cubicBezTo>
                <a:cubicBezTo>
                  <a:pt x="7436" y="-849"/>
                  <a:pt x="2036" y="-630"/>
                  <a:pt x="402" y="2508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3" name="Picture Placeholder 29">
            <a:extLst>
              <a:ext uri="{FF2B5EF4-FFF2-40B4-BE49-F238E27FC236}">
                <a16:creationId xmlns="" xmlns:a16="http://schemas.microsoft.com/office/drawing/2014/main" id="{7B140BD1-698E-4732-9187-BE372F8EAB1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6831385" y="0"/>
            <a:ext cx="5360617" cy="3642236"/>
          </a:xfrm>
          <a:custGeom>
            <a:avLst/>
            <a:gdLst>
              <a:gd name="connsiteX0" fmla="*/ 320472 w 5360617"/>
              <a:gd name="connsiteY0" fmla="*/ 0 h 3642236"/>
              <a:gd name="connsiteX1" fmla="*/ 5360617 w 5360617"/>
              <a:gd name="connsiteY1" fmla="*/ 0 h 3642236"/>
              <a:gd name="connsiteX2" fmla="*/ 5360617 w 5360617"/>
              <a:gd name="connsiteY2" fmla="*/ 3227025 h 3642236"/>
              <a:gd name="connsiteX3" fmla="*/ 5351732 w 5360617"/>
              <a:gd name="connsiteY3" fmla="*/ 3232995 h 3642236"/>
              <a:gd name="connsiteX4" fmla="*/ 4028504 w 5360617"/>
              <a:gd name="connsiteY4" fmla="*/ 3642236 h 3642236"/>
              <a:gd name="connsiteX5" fmla="*/ 0 w 5360617"/>
              <a:gd name="connsiteY5" fmla="*/ 624863 h 3642236"/>
              <a:gd name="connsiteX6" fmla="*/ 286013 w 5360617"/>
              <a:gd name="connsiteY6" fmla="*/ 23255 h 36422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360617" h="3642236">
                <a:moveTo>
                  <a:pt x="320472" y="0"/>
                </a:moveTo>
                <a:lnTo>
                  <a:pt x="5360617" y="0"/>
                </a:lnTo>
                <a:lnTo>
                  <a:pt x="5360617" y="3227025"/>
                </a:lnTo>
                <a:lnTo>
                  <a:pt x="5351732" y="3232995"/>
                </a:lnTo>
                <a:cubicBezTo>
                  <a:pt x="4933670" y="3488463"/>
                  <a:pt x="4475851" y="3642236"/>
                  <a:pt x="4028504" y="3642236"/>
                </a:cubicBezTo>
                <a:cubicBezTo>
                  <a:pt x="2596996" y="3642236"/>
                  <a:pt x="0" y="2067594"/>
                  <a:pt x="0" y="624863"/>
                </a:cubicBezTo>
                <a:cubicBezTo>
                  <a:pt x="0" y="354352"/>
                  <a:pt x="105767" y="161846"/>
                  <a:pt x="286013" y="23255"/>
                </a:cubicBezTo>
                <a:close/>
              </a:path>
            </a:pathLst>
          </a:custGeom>
        </p:spPr>
        <p:txBody>
          <a:bodyPr wrap="square" tIns="1097280">
            <a:noAutofit/>
          </a:bodyPr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6123735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B0A99D1-0EB2-4F85-B3D4-6C023514A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43754"/>
            <a:ext cx="10515600" cy="1197687"/>
          </a:xfrm>
        </p:spPr>
        <p:txBody>
          <a:bodyPr anchor="b"/>
          <a:lstStyle>
            <a:lvl1pPr>
              <a:defRPr sz="6000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B55DBC6-1891-4D4E-9B5A-BDCEB78A67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268429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5AFBD2E-EA4D-44AC-A4BD-0C5AA1711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D823A92-51DF-4C54-8C80-1CB70C893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1992B16-E765-430F-BC89-DE8C32948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="" xmlns:a16="http://schemas.microsoft.com/office/drawing/2014/main" id="{E6D3A46D-7F78-4A59-A12D-5EE07C50BFCD}"/>
              </a:ext>
            </a:extLst>
          </p:cNvPr>
          <p:cNvSpPr/>
          <p:nvPr userDrawn="1"/>
        </p:nvSpPr>
        <p:spPr>
          <a:xfrm>
            <a:off x="4874400" y="980564"/>
            <a:ext cx="5337219" cy="5877435"/>
          </a:xfrm>
          <a:custGeom>
            <a:avLst/>
            <a:gdLst>
              <a:gd name="connsiteX0" fmla="*/ 2668564 w 5337219"/>
              <a:gd name="connsiteY0" fmla="*/ 4 h 5877435"/>
              <a:gd name="connsiteX1" fmla="*/ 5298463 w 5337219"/>
              <a:gd name="connsiteY1" fmla="*/ 2313679 h 5877435"/>
              <a:gd name="connsiteX2" fmla="*/ 4814532 w 5337219"/>
              <a:gd name="connsiteY2" fmla="*/ 5839447 h 5877435"/>
              <a:gd name="connsiteX3" fmla="*/ 4792182 w 5337219"/>
              <a:gd name="connsiteY3" fmla="*/ 5877435 h 5877435"/>
              <a:gd name="connsiteX4" fmla="*/ 2010121 w 5337219"/>
              <a:gd name="connsiteY4" fmla="*/ 5877435 h 5877435"/>
              <a:gd name="connsiteX5" fmla="*/ 1990508 w 5337219"/>
              <a:gd name="connsiteY5" fmla="*/ 5861996 h 5877435"/>
              <a:gd name="connsiteX6" fmla="*/ 13028 w 5337219"/>
              <a:gd name="connsiteY6" fmla="*/ 2845602 h 5877435"/>
              <a:gd name="connsiteX7" fmla="*/ 2397045 w 5337219"/>
              <a:gd name="connsiteY7" fmla="*/ 13894 h 5877435"/>
              <a:gd name="connsiteX8" fmla="*/ 2668564 w 5337219"/>
              <a:gd name="connsiteY8" fmla="*/ 4 h 5877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37219" h="5877435">
                <a:moveTo>
                  <a:pt x="2668564" y="4"/>
                </a:moveTo>
                <a:cubicBezTo>
                  <a:pt x="4014395" y="-2472"/>
                  <a:pt x="5165470" y="985268"/>
                  <a:pt x="5298463" y="2313679"/>
                </a:cubicBezTo>
                <a:cubicBezTo>
                  <a:pt x="5395814" y="3287847"/>
                  <a:pt x="5335779" y="4887236"/>
                  <a:pt x="4814532" y="5839447"/>
                </a:cubicBezTo>
                <a:lnTo>
                  <a:pt x="4792182" y="5877435"/>
                </a:lnTo>
                <a:lnTo>
                  <a:pt x="2010121" y="5877435"/>
                </a:lnTo>
                <a:lnTo>
                  <a:pt x="1990508" y="5861996"/>
                </a:lnTo>
                <a:cubicBezTo>
                  <a:pt x="984465" y="5040513"/>
                  <a:pt x="101529" y="3731409"/>
                  <a:pt x="13028" y="2845602"/>
                </a:cubicBezTo>
                <a:cubicBezTo>
                  <a:pt x="-131154" y="1428631"/>
                  <a:pt x="937953" y="160764"/>
                  <a:pt x="2397045" y="13894"/>
                </a:cubicBezTo>
                <a:cubicBezTo>
                  <a:pt x="2488255" y="4735"/>
                  <a:pt x="2578842" y="169"/>
                  <a:pt x="2668564" y="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="" xmlns:a16="http://schemas.microsoft.com/office/drawing/2014/main" id="{33E765F1-E837-4960-9A2B-971A41844935}"/>
              </a:ext>
            </a:extLst>
          </p:cNvPr>
          <p:cNvSpPr/>
          <p:nvPr userDrawn="1"/>
        </p:nvSpPr>
        <p:spPr>
          <a:xfrm>
            <a:off x="3830303" y="2049794"/>
            <a:ext cx="7895563" cy="4808204"/>
          </a:xfrm>
          <a:custGeom>
            <a:avLst/>
            <a:gdLst>
              <a:gd name="connsiteX0" fmla="*/ 5369884 w 7895563"/>
              <a:gd name="connsiteY0" fmla="*/ 1078 h 4808204"/>
              <a:gd name="connsiteX1" fmla="*/ 7862727 w 7895563"/>
              <a:gd name="connsiteY1" fmla="*/ 1675871 h 4808204"/>
              <a:gd name="connsiteX2" fmla="*/ 5732088 w 7895563"/>
              <a:gd name="connsiteY2" fmla="*/ 4760070 h 4808204"/>
              <a:gd name="connsiteX3" fmla="*/ 5620342 w 7895563"/>
              <a:gd name="connsiteY3" fmla="*/ 4808204 h 4808204"/>
              <a:gd name="connsiteX4" fmla="*/ 549240 w 7895563"/>
              <a:gd name="connsiteY4" fmla="*/ 4808204 h 4808204"/>
              <a:gd name="connsiteX5" fmla="*/ 486839 w 7895563"/>
              <a:gd name="connsiteY5" fmla="*/ 4767416 h 4808204"/>
              <a:gd name="connsiteX6" fmla="*/ 98819 w 7895563"/>
              <a:gd name="connsiteY6" fmla="*/ 4313512 h 4808204"/>
              <a:gd name="connsiteX7" fmla="*/ 3527321 w 7895563"/>
              <a:gd name="connsiteY7" fmla="*/ 325893 h 4808204"/>
              <a:gd name="connsiteX8" fmla="*/ 5369884 w 7895563"/>
              <a:gd name="connsiteY8" fmla="*/ 1078 h 4808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95563" h="4808204">
                <a:moveTo>
                  <a:pt x="5369884" y="1078"/>
                </a:moveTo>
                <a:cubicBezTo>
                  <a:pt x="7190903" y="-38494"/>
                  <a:pt x="7755976" y="1021217"/>
                  <a:pt x="7862727" y="1675871"/>
                </a:cubicBezTo>
                <a:cubicBezTo>
                  <a:pt x="8103812" y="3154214"/>
                  <a:pt x="6979491" y="4179076"/>
                  <a:pt x="5732088" y="4760070"/>
                </a:cubicBezTo>
                <a:lnTo>
                  <a:pt x="5620342" y="4808204"/>
                </a:lnTo>
                <a:lnTo>
                  <a:pt x="549240" y="4808204"/>
                </a:lnTo>
                <a:lnTo>
                  <a:pt x="486839" y="4767416"/>
                </a:lnTo>
                <a:cubicBezTo>
                  <a:pt x="312414" y="4637640"/>
                  <a:pt x="179004" y="4486459"/>
                  <a:pt x="98819" y="4313512"/>
                </a:cubicBezTo>
                <a:cubicBezTo>
                  <a:pt x="-492886" y="3040495"/>
                  <a:pt x="1689731" y="875246"/>
                  <a:pt x="3527321" y="325893"/>
                </a:cubicBezTo>
                <a:cubicBezTo>
                  <a:pt x="4251648" y="109422"/>
                  <a:pt x="4859999" y="12158"/>
                  <a:pt x="5369884" y="1078"/>
                </a:cubicBezTo>
                <a:close/>
              </a:path>
            </a:pathLst>
          </a:custGeom>
          <a:solidFill>
            <a:srgbClr val="8DB1C4">
              <a:alpha val="80000"/>
            </a:srgb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5" name="Figure">
            <a:extLst>
              <a:ext uri="{FF2B5EF4-FFF2-40B4-BE49-F238E27FC236}">
                <a16:creationId xmlns="" xmlns:a16="http://schemas.microsoft.com/office/drawing/2014/main" id="{7B0794A8-5CB9-4466-B2A1-B736C2408414}"/>
              </a:ext>
            </a:extLst>
          </p:cNvPr>
          <p:cNvSpPr/>
          <p:nvPr userDrawn="1"/>
        </p:nvSpPr>
        <p:spPr>
          <a:xfrm>
            <a:off x="3208844" y="1651975"/>
            <a:ext cx="7779006" cy="534877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9116" extrusionOk="0">
                <a:moveTo>
                  <a:pt x="0" y="7130"/>
                </a:moveTo>
                <a:cubicBezTo>
                  <a:pt x="0" y="12861"/>
                  <a:pt x="8015" y="19116"/>
                  <a:pt x="12433" y="19116"/>
                </a:cubicBezTo>
                <a:cubicBezTo>
                  <a:pt x="16851" y="19116"/>
                  <a:pt x="21600" y="12861"/>
                  <a:pt x="21600" y="7130"/>
                </a:cubicBezTo>
                <a:cubicBezTo>
                  <a:pt x="21600" y="1399"/>
                  <a:pt x="19736" y="-2484"/>
                  <a:pt x="13206" y="1861"/>
                </a:cubicBezTo>
                <a:cubicBezTo>
                  <a:pt x="9285" y="4482"/>
                  <a:pt x="0" y="1399"/>
                  <a:pt x="0" y="7130"/>
                </a:cubicBezTo>
                <a:close/>
              </a:path>
            </a:pathLst>
          </a:custGeom>
          <a:solidFill>
            <a:schemeClr val="accent3">
              <a:alpha val="8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7" name="Figure">
            <a:extLst>
              <a:ext uri="{FF2B5EF4-FFF2-40B4-BE49-F238E27FC236}">
                <a16:creationId xmlns="" xmlns:a16="http://schemas.microsoft.com/office/drawing/2014/main" id="{B833C6E6-D2AD-4F4D-A36B-8F197824B45A}"/>
              </a:ext>
            </a:extLst>
          </p:cNvPr>
          <p:cNvSpPr/>
          <p:nvPr userDrawn="1"/>
        </p:nvSpPr>
        <p:spPr>
          <a:xfrm>
            <a:off x="10319088" y="1254199"/>
            <a:ext cx="671883" cy="6399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2" h="18783" extrusionOk="0">
                <a:moveTo>
                  <a:pt x="402" y="2508"/>
                </a:moveTo>
                <a:cubicBezTo>
                  <a:pt x="-1232" y="5646"/>
                  <a:pt x="2321" y="15132"/>
                  <a:pt x="7365" y="17978"/>
                </a:cubicBezTo>
                <a:cubicBezTo>
                  <a:pt x="12410" y="20751"/>
                  <a:pt x="17100" y="15716"/>
                  <a:pt x="18734" y="12651"/>
                </a:cubicBezTo>
                <a:cubicBezTo>
                  <a:pt x="20368" y="9513"/>
                  <a:pt x="17597" y="4770"/>
                  <a:pt x="12481" y="1997"/>
                </a:cubicBezTo>
                <a:cubicBezTo>
                  <a:pt x="7436" y="-849"/>
                  <a:pt x="2036" y="-630"/>
                  <a:pt x="402" y="2508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3" name="Figure">
            <a:extLst>
              <a:ext uri="{FF2B5EF4-FFF2-40B4-BE49-F238E27FC236}">
                <a16:creationId xmlns="" xmlns:a16="http://schemas.microsoft.com/office/drawing/2014/main" id="{43D2B85A-0851-443A-B2F7-A5A2AC52A21C}"/>
              </a:ext>
            </a:extLst>
          </p:cNvPr>
          <p:cNvSpPr/>
          <p:nvPr userDrawn="1"/>
        </p:nvSpPr>
        <p:spPr>
          <a:xfrm>
            <a:off x="2711624" y="4784458"/>
            <a:ext cx="973269" cy="9916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88" h="18770" extrusionOk="0">
                <a:moveTo>
                  <a:pt x="18567" y="15982"/>
                </a:moveTo>
                <a:cubicBezTo>
                  <a:pt x="20371" y="12782"/>
                  <a:pt x="17299" y="3276"/>
                  <a:pt x="12326" y="688"/>
                </a:cubicBezTo>
                <a:cubicBezTo>
                  <a:pt x="7352" y="-1900"/>
                  <a:pt x="2379" y="3418"/>
                  <a:pt x="575" y="6665"/>
                </a:cubicBezTo>
                <a:cubicBezTo>
                  <a:pt x="-1229" y="9865"/>
                  <a:pt x="1355" y="14571"/>
                  <a:pt x="6329" y="17159"/>
                </a:cubicBezTo>
                <a:cubicBezTo>
                  <a:pt x="11253" y="19700"/>
                  <a:pt x="16763" y="19182"/>
                  <a:pt x="18567" y="15982"/>
                </a:cubicBezTo>
                <a:close/>
              </a:path>
            </a:pathLst>
          </a:custGeom>
          <a:solidFill>
            <a:schemeClr val="bg2">
              <a:alpha val="1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8636181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2 w Photo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B0A99D1-0EB2-4F85-B3D4-6C023514A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43754"/>
            <a:ext cx="10515600" cy="1197687"/>
          </a:xfrm>
        </p:spPr>
        <p:txBody>
          <a:bodyPr anchor="b"/>
          <a:lstStyle>
            <a:lvl1pPr>
              <a:defRPr sz="6000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B55DBC6-1891-4D4E-9B5A-BDCEB78A67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268429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5AFBD2E-EA4D-44AC-A4BD-0C5AA1711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D823A92-51DF-4C54-8C80-1CB70C893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1992B16-E765-430F-BC89-DE8C32948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="" xmlns:a16="http://schemas.microsoft.com/office/drawing/2014/main" id="{6CA2A693-AE58-4C41-825A-D32BC0811ACB}"/>
              </a:ext>
            </a:extLst>
          </p:cNvPr>
          <p:cNvSpPr/>
          <p:nvPr userDrawn="1"/>
        </p:nvSpPr>
        <p:spPr>
          <a:xfrm>
            <a:off x="4874400" y="980564"/>
            <a:ext cx="5337219" cy="5877435"/>
          </a:xfrm>
          <a:custGeom>
            <a:avLst/>
            <a:gdLst>
              <a:gd name="connsiteX0" fmla="*/ 2668564 w 5337219"/>
              <a:gd name="connsiteY0" fmla="*/ 4 h 5877435"/>
              <a:gd name="connsiteX1" fmla="*/ 5298463 w 5337219"/>
              <a:gd name="connsiteY1" fmla="*/ 2313679 h 5877435"/>
              <a:gd name="connsiteX2" fmla="*/ 4814532 w 5337219"/>
              <a:gd name="connsiteY2" fmla="*/ 5839447 h 5877435"/>
              <a:gd name="connsiteX3" fmla="*/ 4792182 w 5337219"/>
              <a:gd name="connsiteY3" fmla="*/ 5877435 h 5877435"/>
              <a:gd name="connsiteX4" fmla="*/ 2010121 w 5337219"/>
              <a:gd name="connsiteY4" fmla="*/ 5877435 h 5877435"/>
              <a:gd name="connsiteX5" fmla="*/ 1990508 w 5337219"/>
              <a:gd name="connsiteY5" fmla="*/ 5861996 h 5877435"/>
              <a:gd name="connsiteX6" fmla="*/ 13028 w 5337219"/>
              <a:gd name="connsiteY6" fmla="*/ 2845602 h 5877435"/>
              <a:gd name="connsiteX7" fmla="*/ 2397045 w 5337219"/>
              <a:gd name="connsiteY7" fmla="*/ 13894 h 5877435"/>
              <a:gd name="connsiteX8" fmla="*/ 2668564 w 5337219"/>
              <a:gd name="connsiteY8" fmla="*/ 4 h 5877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37219" h="5877435">
                <a:moveTo>
                  <a:pt x="2668564" y="4"/>
                </a:moveTo>
                <a:cubicBezTo>
                  <a:pt x="4014395" y="-2472"/>
                  <a:pt x="5165470" y="985268"/>
                  <a:pt x="5298463" y="2313679"/>
                </a:cubicBezTo>
                <a:cubicBezTo>
                  <a:pt x="5395814" y="3287847"/>
                  <a:pt x="5335779" y="4887236"/>
                  <a:pt x="4814532" y="5839447"/>
                </a:cubicBezTo>
                <a:lnTo>
                  <a:pt x="4792182" y="5877435"/>
                </a:lnTo>
                <a:lnTo>
                  <a:pt x="2010121" y="5877435"/>
                </a:lnTo>
                <a:lnTo>
                  <a:pt x="1990508" y="5861996"/>
                </a:lnTo>
                <a:cubicBezTo>
                  <a:pt x="984465" y="5040513"/>
                  <a:pt x="101529" y="3731409"/>
                  <a:pt x="13028" y="2845602"/>
                </a:cubicBezTo>
                <a:cubicBezTo>
                  <a:pt x="-131154" y="1428631"/>
                  <a:pt x="937953" y="160764"/>
                  <a:pt x="2397045" y="13894"/>
                </a:cubicBezTo>
                <a:cubicBezTo>
                  <a:pt x="2488255" y="4735"/>
                  <a:pt x="2578842" y="169"/>
                  <a:pt x="2668564" y="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5" name="Freeform: Shape 14">
            <a:extLst>
              <a:ext uri="{FF2B5EF4-FFF2-40B4-BE49-F238E27FC236}">
                <a16:creationId xmlns="" xmlns:a16="http://schemas.microsoft.com/office/drawing/2014/main" id="{6F82D26C-ABC8-4121-9D52-27E8B77173C3}"/>
              </a:ext>
            </a:extLst>
          </p:cNvPr>
          <p:cNvSpPr/>
          <p:nvPr userDrawn="1"/>
        </p:nvSpPr>
        <p:spPr>
          <a:xfrm>
            <a:off x="3830303" y="2049794"/>
            <a:ext cx="7895563" cy="4808204"/>
          </a:xfrm>
          <a:custGeom>
            <a:avLst/>
            <a:gdLst>
              <a:gd name="connsiteX0" fmla="*/ 5369884 w 7895563"/>
              <a:gd name="connsiteY0" fmla="*/ 1078 h 4808204"/>
              <a:gd name="connsiteX1" fmla="*/ 7862727 w 7895563"/>
              <a:gd name="connsiteY1" fmla="*/ 1675871 h 4808204"/>
              <a:gd name="connsiteX2" fmla="*/ 5732088 w 7895563"/>
              <a:gd name="connsiteY2" fmla="*/ 4760070 h 4808204"/>
              <a:gd name="connsiteX3" fmla="*/ 5620342 w 7895563"/>
              <a:gd name="connsiteY3" fmla="*/ 4808204 h 4808204"/>
              <a:gd name="connsiteX4" fmla="*/ 549240 w 7895563"/>
              <a:gd name="connsiteY4" fmla="*/ 4808204 h 4808204"/>
              <a:gd name="connsiteX5" fmla="*/ 486839 w 7895563"/>
              <a:gd name="connsiteY5" fmla="*/ 4767416 h 4808204"/>
              <a:gd name="connsiteX6" fmla="*/ 98819 w 7895563"/>
              <a:gd name="connsiteY6" fmla="*/ 4313512 h 4808204"/>
              <a:gd name="connsiteX7" fmla="*/ 3527321 w 7895563"/>
              <a:gd name="connsiteY7" fmla="*/ 325893 h 4808204"/>
              <a:gd name="connsiteX8" fmla="*/ 5369884 w 7895563"/>
              <a:gd name="connsiteY8" fmla="*/ 1078 h 4808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95563" h="4808204">
                <a:moveTo>
                  <a:pt x="5369884" y="1078"/>
                </a:moveTo>
                <a:cubicBezTo>
                  <a:pt x="7190903" y="-38494"/>
                  <a:pt x="7755976" y="1021217"/>
                  <a:pt x="7862727" y="1675871"/>
                </a:cubicBezTo>
                <a:cubicBezTo>
                  <a:pt x="8103812" y="3154214"/>
                  <a:pt x="6979491" y="4179076"/>
                  <a:pt x="5732088" y="4760070"/>
                </a:cubicBezTo>
                <a:lnTo>
                  <a:pt x="5620342" y="4808204"/>
                </a:lnTo>
                <a:lnTo>
                  <a:pt x="549240" y="4808204"/>
                </a:lnTo>
                <a:lnTo>
                  <a:pt x="486839" y="4767416"/>
                </a:lnTo>
                <a:cubicBezTo>
                  <a:pt x="312414" y="4637640"/>
                  <a:pt x="179004" y="4486459"/>
                  <a:pt x="98819" y="4313512"/>
                </a:cubicBezTo>
                <a:cubicBezTo>
                  <a:pt x="-492886" y="3040495"/>
                  <a:pt x="1689731" y="875246"/>
                  <a:pt x="3527321" y="325893"/>
                </a:cubicBezTo>
                <a:cubicBezTo>
                  <a:pt x="4251648" y="109422"/>
                  <a:pt x="4859999" y="12158"/>
                  <a:pt x="5369884" y="1078"/>
                </a:cubicBezTo>
                <a:close/>
              </a:path>
            </a:pathLst>
          </a:custGeom>
          <a:solidFill>
            <a:srgbClr val="8DB1C4">
              <a:alpha val="80000"/>
            </a:srgb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6" name="Figure">
            <a:extLst>
              <a:ext uri="{FF2B5EF4-FFF2-40B4-BE49-F238E27FC236}">
                <a16:creationId xmlns="" xmlns:a16="http://schemas.microsoft.com/office/drawing/2014/main" id="{80A40D36-2BD3-4F77-92AA-A95427EF3D43}"/>
              </a:ext>
            </a:extLst>
          </p:cNvPr>
          <p:cNvSpPr/>
          <p:nvPr userDrawn="1"/>
        </p:nvSpPr>
        <p:spPr>
          <a:xfrm>
            <a:off x="2711624" y="4784458"/>
            <a:ext cx="973269" cy="9916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88" h="18770" extrusionOk="0">
                <a:moveTo>
                  <a:pt x="18567" y="15982"/>
                </a:moveTo>
                <a:cubicBezTo>
                  <a:pt x="20371" y="12782"/>
                  <a:pt x="17299" y="3276"/>
                  <a:pt x="12326" y="688"/>
                </a:cubicBezTo>
                <a:cubicBezTo>
                  <a:pt x="7352" y="-1900"/>
                  <a:pt x="2379" y="3418"/>
                  <a:pt x="575" y="6665"/>
                </a:cubicBezTo>
                <a:cubicBezTo>
                  <a:pt x="-1229" y="9865"/>
                  <a:pt x="1355" y="14571"/>
                  <a:pt x="6329" y="17159"/>
                </a:cubicBezTo>
                <a:cubicBezTo>
                  <a:pt x="11253" y="19700"/>
                  <a:pt x="16763" y="19182"/>
                  <a:pt x="18567" y="15982"/>
                </a:cubicBezTo>
                <a:close/>
              </a:path>
            </a:pathLst>
          </a:custGeom>
          <a:solidFill>
            <a:schemeClr val="bg2">
              <a:alpha val="1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7" name="Figure">
            <a:extLst>
              <a:ext uri="{FF2B5EF4-FFF2-40B4-BE49-F238E27FC236}">
                <a16:creationId xmlns="" xmlns:a16="http://schemas.microsoft.com/office/drawing/2014/main" id="{B833C6E6-D2AD-4F4D-A36B-8F197824B45A}"/>
              </a:ext>
            </a:extLst>
          </p:cNvPr>
          <p:cNvSpPr/>
          <p:nvPr userDrawn="1"/>
        </p:nvSpPr>
        <p:spPr>
          <a:xfrm>
            <a:off x="10319088" y="1254199"/>
            <a:ext cx="671883" cy="6399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2" h="18783" extrusionOk="0">
                <a:moveTo>
                  <a:pt x="402" y="2508"/>
                </a:moveTo>
                <a:cubicBezTo>
                  <a:pt x="-1232" y="5646"/>
                  <a:pt x="2321" y="15132"/>
                  <a:pt x="7365" y="17978"/>
                </a:cubicBezTo>
                <a:cubicBezTo>
                  <a:pt x="12410" y="20751"/>
                  <a:pt x="17100" y="15716"/>
                  <a:pt x="18734" y="12651"/>
                </a:cubicBezTo>
                <a:cubicBezTo>
                  <a:pt x="20368" y="9513"/>
                  <a:pt x="17597" y="4770"/>
                  <a:pt x="12481" y="1997"/>
                </a:cubicBezTo>
                <a:cubicBezTo>
                  <a:pt x="7436" y="-849"/>
                  <a:pt x="2036" y="-630"/>
                  <a:pt x="402" y="2508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0" name="Picture Placeholder 19">
            <a:extLst>
              <a:ext uri="{FF2B5EF4-FFF2-40B4-BE49-F238E27FC236}">
                <a16:creationId xmlns="" xmlns:a16="http://schemas.microsoft.com/office/drawing/2014/main" id="{99B1E94F-6B0A-4BB6-BFB9-6DB8090FBAA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208844" y="1651909"/>
            <a:ext cx="7779006" cy="5206089"/>
          </a:xfrm>
          <a:custGeom>
            <a:avLst/>
            <a:gdLst>
              <a:gd name="connsiteX0" fmla="*/ 6499213 w 7779006"/>
              <a:gd name="connsiteY0" fmla="*/ 1020 h 5206089"/>
              <a:gd name="connsiteX1" fmla="*/ 7779006 w 7779006"/>
              <a:gd name="connsiteY1" fmla="*/ 1995083 h 5206089"/>
              <a:gd name="connsiteX2" fmla="*/ 5373114 w 7779006"/>
              <a:gd name="connsiteY2" fmla="*/ 5176751 h 5206089"/>
              <a:gd name="connsiteX3" fmla="*/ 5288242 w 7779006"/>
              <a:gd name="connsiteY3" fmla="*/ 5206089 h 5206089"/>
              <a:gd name="connsiteX4" fmla="*/ 3576433 w 7779006"/>
              <a:gd name="connsiteY4" fmla="*/ 5206089 h 5206089"/>
              <a:gd name="connsiteX5" fmla="*/ 3473560 w 7779006"/>
              <a:gd name="connsiteY5" fmla="*/ 5176751 h 5206089"/>
              <a:gd name="connsiteX6" fmla="*/ 0 w 7779006"/>
              <a:gd name="connsiteY6" fmla="*/ 1995083 h 5206089"/>
              <a:gd name="connsiteX7" fmla="*/ 4755998 w 7779006"/>
              <a:gd name="connsiteY7" fmla="*/ 520786 h 5206089"/>
              <a:gd name="connsiteX8" fmla="*/ 6499213 w 7779006"/>
              <a:gd name="connsiteY8" fmla="*/ 1020 h 5206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79006" h="5206089">
                <a:moveTo>
                  <a:pt x="6499213" y="1020"/>
                </a:moveTo>
                <a:cubicBezTo>
                  <a:pt x="7461712" y="34580"/>
                  <a:pt x="7779006" y="892631"/>
                  <a:pt x="7779006" y="1995083"/>
                </a:cubicBezTo>
                <a:cubicBezTo>
                  <a:pt x="7779006" y="3297982"/>
                  <a:pt x="6649940" y="4697672"/>
                  <a:pt x="5373114" y="5176751"/>
                </a:cubicBezTo>
                <a:lnTo>
                  <a:pt x="5288242" y="5206089"/>
                </a:lnTo>
                <a:lnTo>
                  <a:pt x="3576433" y="5206089"/>
                </a:lnTo>
                <a:lnTo>
                  <a:pt x="3473560" y="5176751"/>
                </a:lnTo>
                <a:cubicBezTo>
                  <a:pt x="1905552" y="4697672"/>
                  <a:pt x="0" y="3297982"/>
                  <a:pt x="0" y="1995083"/>
                </a:cubicBezTo>
                <a:cubicBezTo>
                  <a:pt x="0" y="391516"/>
                  <a:pt x="3343892" y="1254157"/>
                  <a:pt x="4755998" y="520786"/>
                </a:cubicBezTo>
                <a:cubicBezTo>
                  <a:pt x="5490907" y="140862"/>
                  <a:pt x="6061713" y="-14234"/>
                  <a:pt x="6499213" y="1020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 tIns="1645920" anchor="t">
            <a:noAutofit/>
          </a:bodyPr>
          <a:lstStyle>
            <a:lvl1pPr algn="ct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4539534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2 w Photo (bis)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B0A99D1-0EB2-4F85-B3D4-6C023514A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405909"/>
            <a:ext cx="10515600" cy="1197687"/>
          </a:xfrm>
        </p:spPr>
        <p:txBody>
          <a:bodyPr anchor="b"/>
          <a:lstStyle>
            <a:lvl1pPr>
              <a:defRPr sz="6000">
                <a:solidFill>
                  <a:schemeClr val="accent4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B55DBC6-1891-4D4E-9B5A-BDCEB78A67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163058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bg1">
                    <a:lumMod val="8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5AFBD2E-EA4D-44AC-A4BD-0C5AA1711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D823A92-51DF-4C54-8C80-1CB70C893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1992B16-E765-430F-BC89-DE8C32948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Freeform: Shape 21">
            <a:extLst>
              <a:ext uri="{FF2B5EF4-FFF2-40B4-BE49-F238E27FC236}">
                <a16:creationId xmlns="" xmlns:a16="http://schemas.microsoft.com/office/drawing/2014/main" id="{B09E196A-2B73-4233-A237-4B183A27C60C}"/>
              </a:ext>
            </a:extLst>
          </p:cNvPr>
          <p:cNvSpPr/>
          <p:nvPr userDrawn="1"/>
        </p:nvSpPr>
        <p:spPr>
          <a:xfrm>
            <a:off x="4874400" y="980564"/>
            <a:ext cx="5337219" cy="5877435"/>
          </a:xfrm>
          <a:custGeom>
            <a:avLst/>
            <a:gdLst>
              <a:gd name="connsiteX0" fmla="*/ 2668564 w 5337219"/>
              <a:gd name="connsiteY0" fmla="*/ 4 h 5877435"/>
              <a:gd name="connsiteX1" fmla="*/ 5298463 w 5337219"/>
              <a:gd name="connsiteY1" fmla="*/ 2313679 h 5877435"/>
              <a:gd name="connsiteX2" fmla="*/ 4814532 w 5337219"/>
              <a:gd name="connsiteY2" fmla="*/ 5839447 h 5877435"/>
              <a:gd name="connsiteX3" fmla="*/ 4792182 w 5337219"/>
              <a:gd name="connsiteY3" fmla="*/ 5877435 h 5877435"/>
              <a:gd name="connsiteX4" fmla="*/ 2010121 w 5337219"/>
              <a:gd name="connsiteY4" fmla="*/ 5877435 h 5877435"/>
              <a:gd name="connsiteX5" fmla="*/ 1990508 w 5337219"/>
              <a:gd name="connsiteY5" fmla="*/ 5861996 h 5877435"/>
              <a:gd name="connsiteX6" fmla="*/ 13028 w 5337219"/>
              <a:gd name="connsiteY6" fmla="*/ 2845602 h 5877435"/>
              <a:gd name="connsiteX7" fmla="*/ 2397045 w 5337219"/>
              <a:gd name="connsiteY7" fmla="*/ 13894 h 5877435"/>
              <a:gd name="connsiteX8" fmla="*/ 2668564 w 5337219"/>
              <a:gd name="connsiteY8" fmla="*/ 4 h 5877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337219" h="5877435">
                <a:moveTo>
                  <a:pt x="2668564" y="4"/>
                </a:moveTo>
                <a:cubicBezTo>
                  <a:pt x="4014395" y="-2472"/>
                  <a:pt x="5165470" y="985268"/>
                  <a:pt x="5298463" y="2313679"/>
                </a:cubicBezTo>
                <a:cubicBezTo>
                  <a:pt x="5395814" y="3287847"/>
                  <a:pt x="5335779" y="4887236"/>
                  <a:pt x="4814532" y="5839447"/>
                </a:cubicBezTo>
                <a:lnTo>
                  <a:pt x="4792182" y="5877435"/>
                </a:lnTo>
                <a:lnTo>
                  <a:pt x="2010121" y="5877435"/>
                </a:lnTo>
                <a:lnTo>
                  <a:pt x="1990508" y="5861996"/>
                </a:lnTo>
                <a:cubicBezTo>
                  <a:pt x="984465" y="5040513"/>
                  <a:pt x="101529" y="3731409"/>
                  <a:pt x="13028" y="2845602"/>
                </a:cubicBezTo>
                <a:cubicBezTo>
                  <a:pt x="-131154" y="1428631"/>
                  <a:pt x="937953" y="160764"/>
                  <a:pt x="2397045" y="13894"/>
                </a:cubicBezTo>
                <a:cubicBezTo>
                  <a:pt x="2488255" y="4735"/>
                  <a:pt x="2578842" y="169"/>
                  <a:pt x="2668564" y="4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="" xmlns:a16="http://schemas.microsoft.com/office/drawing/2014/main" id="{7A7148EA-E1BB-48D0-8BFB-BE2CA7C08F52}"/>
              </a:ext>
            </a:extLst>
          </p:cNvPr>
          <p:cNvSpPr/>
          <p:nvPr userDrawn="1"/>
        </p:nvSpPr>
        <p:spPr>
          <a:xfrm>
            <a:off x="3830303" y="2049794"/>
            <a:ext cx="7895563" cy="4808204"/>
          </a:xfrm>
          <a:custGeom>
            <a:avLst/>
            <a:gdLst>
              <a:gd name="connsiteX0" fmla="*/ 5369884 w 7895563"/>
              <a:gd name="connsiteY0" fmla="*/ 1078 h 4808204"/>
              <a:gd name="connsiteX1" fmla="*/ 7862727 w 7895563"/>
              <a:gd name="connsiteY1" fmla="*/ 1675871 h 4808204"/>
              <a:gd name="connsiteX2" fmla="*/ 5732088 w 7895563"/>
              <a:gd name="connsiteY2" fmla="*/ 4760070 h 4808204"/>
              <a:gd name="connsiteX3" fmla="*/ 5620342 w 7895563"/>
              <a:gd name="connsiteY3" fmla="*/ 4808204 h 4808204"/>
              <a:gd name="connsiteX4" fmla="*/ 549240 w 7895563"/>
              <a:gd name="connsiteY4" fmla="*/ 4808204 h 4808204"/>
              <a:gd name="connsiteX5" fmla="*/ 486839 w 7895563"/>
              <a:gd name="connsiteY5" fmla="*/ 4767416 h 4808204"/>
              <a:gd name="connsiteX6" fmla="*/ 98819 w 7895563"/>
              <a:gd name="connsiteY6" fmla="*/ 4313512 h 4808204"/>
              <a:gd name="connsiteX7" fmla="*/ 3527321 w 7895563"/>
              <a:gd name="connsiteY7" fmla="*/ 325893 h 4808204"/>
              <a:gd name="connsiteX8" fmla="*/ 5369884 w 7895563"/>
              <a:gd name="connsiteY8" fmla="*/ 1078 h 48082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895563" h="4808204">
                <a:moveTo>
                  <a:pt x="5369884" y="1078"/>
                </a:moveTo>
                <a:cubicBezTo>
                  <a:pt x="7190903" y="-38494"/>
                  <a:pt x="7755976" y="1021217"/>
                  <a:pt x="7862727" y="1675871"/>
                </a:cubicBezTo>
                <a:cubicBezTo>
                  <a:pt x="8103812" y="3154214"/>
                  <a:pt x="6979491" y="4179076"/>
                  <a:pt x="5732088" y="4760070"/>
                </a:cubicBezTo>
                <a:lnTo>
                  <a:pt x="5620342" y="4808204"/>
                </a:lnTo>
                <a:lnTo>
                  <a:pt x="549240" y="4808204"/>
                </a:lnTo>
                <a:lnTo>
                  <a:pt x="486839" y="4767416"/>
                </a:lnTo>
                <a:cubicBezTo>
                  <a:pt x="312414" y="4637640"/>
                  <a:pt x="179004" y="4486459"/>
                  <a:pt x="98819" y="4313512"/>
                </a:cubicBezTo>
                <a:cubicBezTo>
                  <a:pt x="-492886" y="3040495"/>
                  <a:pt x="1689731" y="875246"/>
                  <a:pt x="3527321" y="325893"/>
                </a:cubicBezTo>
                <a:cubicBezTo>
                  <a:pt x="4251648" y="109422"/>
                  <a:pt x="4859999" y="12158"/>
                  <a:pt x="5369884" y="1078"/>
                </a:cubicBezTo>
                <a:close/>
              </a:path>
            </a:pathLst>
          </a:custGeom>
          <a:solidFill>
            <a:srgbClr val="8DB1C4">
              <a:alpha val="80000"/>
            </a:srgbClr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6" name="Figure">
            <a:extLst>
              <a:ext uri="{FF2B5EF4-FFF2-40B4-BE49-F238E27FC236}">
                <a16:creationId xmlns="" xmlns:a16="http://schemas.microsoft.com/office/drawing/2014/main" id="{80A40D36-2BD3-4F77-92AA-A95427EF3D43}"/>
              </a:ext>
            </a:extLst>
          </p:cNvPr>
          <p:cNvSpPr/>
          <p:nvPr userDrawn="1"/>
        </p:nvSpPr>
        <p:spPr>
          <a:xfrm>
            <a:off x="2711624" y="4784458"/>
            <a:ext cx="973269" cy="99161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88" h="18770" extrusionOk="0">
                <a:moveTo>
                  <a:pt x="18567" y="15982"/>
                </a:moveTo>
                <a:cubicBezTo>
                  <a:pt x="20371" y="12782"/>
                  <a:pt x="17299" y="3276"/>
                  <a:pt x="12326" y="688"/>
                </a:cubicBezTo>
                <a:cubicBezTo>
                  <a:pt x="7352" y="-1900"/>
                  <a:pt x="2379" y="3418"/>
                  <a:pt x="575" y="6665"/>
                </a:cubicBezTo>
                <a:cubicBezTo>
                  <a:pt x="-1229" y="9865"/>
                  <a:pt x="1355" y="14571"/>
                  <a:pt x="6329" y="17159"/>
                </a:cubicBezTo>
                <a:cubicBezTo>
                  <a:pt x="11253" y="19700"/>
                  <a:pt x="16763" y="19182"/>
                  <a:pt x="18567" y="15982"/>
                </a:cubicBezTo>
                <a:close/>
              </a:path>
            </a:pathLst>
          </a:custGeom>
          <a:solidFill>
            <a:schemeClr val="bg2">
              <a:alpha val="15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7" name="Figure">
            <a:extLst>
              <a:ext uri="{FF2B5EF4-FFF2-40B4-BE49-F238E27FC236}">
                <a16:creationId xmlns="" xmlns:a16="http://schemas.microsoft.com/office/drawing/2014/main" id="{B833C6E6-D2AD-4F4D-A36B-8F197824B45A}"/>
              </a:ext>
            </a:extLst>
          </p:cNvPr>
          <p:cNvSpPr/>
          <p:nvPr userDrawn="1"/>
        </p:nvSpPr>
        <p:spPr>
          <a:xfrm>
            <a:off x="10319088" y="1254199"/>
            <a:ext cx="671883" cy="6399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2" h="18783" extrusionOk="0">
                <a:moveTo>
                  <a:pt x="402" y="2508"/>
                </a:moveTo>
                <a:cubicBezTo>
                  <a:pt x="-1232" y="5646"/>
                  <a:pt x="2321" y="15132"/>
                  <a:pt x="7365" y="17978"/>
                </a:cubicBezTo>
                <a:cubicBezTo>
                  <a:pt x="12410" y="20751"/>
                  <a:pt x="17100" y="15716"/>
                  <a:pt x="18734" y="12651"/>
                </a:cubicBezTo>
                <a:cubicBezTo>
                  <a:pt x="20368" y="9513"/>
                  <a:pt x="17597" y="4770"/>
                  <a:pt x="12481" y="1997"/>
                </a:cubicBezTo>
                <a:cubicBezTo>
                  <a:pt x="7436" y="-849"/>
                  <a:pt x="2036" y="-630"/>
                  <a:pt x="402" y="2508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5" name="Picture Placeholder 14">
            <a:extLst>
              <a:ext uri="{FF2B5EF4-FFF2-40B4-BE49-F238E27FC236}">
                <a16:creationId xmlns="" xmlns:a16="http://schemas.microsoft.com/office/drawing/2014/main" id="{D6588FD2-164B-4DDE-9260-E26517416615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3208844" y="1651909"/>
            <a:ext cx="7779006" cy="5206089"/>
          </a:xfrm>
          <a:custGeom>
            <a:avLst/>
            <a:gdLst>
              <a:gd name="connsiteX0" fmla="*/ 6499213 w 7779006"/>
              <a:gd name="connsiteY0" fmla="*/ 1020 h 5206089"/>
              <a:gd name="connsiteX1" fmla="*/ 7779006 w 7779006"/>
              <a:gd name="connsiteY1" fmla="*/ 1995083 h 5206089"/>
              <a:gd name="connsiteX2" fmla="*/ 5373114 w 7779006"/>
              <a:gd name="connsiteY2" fmla="*/ 5176751 h 5206089"/>
              <a:gd name="connsiteX3" fmla="*/ 5288242 w 7779006"/>
              <a:gd name="connsiteY3" fmla="*/ 5206089 h 5206089"/>
              <a:gd name="connsiteX4" fmla="*/ 3576433 w 7779006"/>
              <a:gd name="connsiteY4" fmla="*/ 5206089 h 5206089"/>
              <a:gd name="connsiteX5" fmla="*/ 3473560 w 7779006"/>
              <a:gd name="connsiteY5" fmla="*/ 5176751 h 5206089"/>
              <a:gd name="connsiteX6" fmla="*/ 0 w 7779006"/>
              <a:gd name="connsiteY6" fmla="*/ 1995083 h 5206089"/>
              <a:gd name="connsiteX7" fmla="*/ 4755998 w 7779006"/>
              <a:gd name="connsiteY7" fmla="*/ 520786 h 5206089"/>
              <a:gd name="connsiteX8" fmla="*/ 6499213 w 7779006"/>
              <a:gd name="connsiteY8" fmla="*/ 1020 h 5206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779006" h="5206089">
                <a:moveTo>
                  <a:pt x="6499213" y="1020"/>
                </a:moveTo>
                <a:cubicBezTo>
                  <a:pt x="7461712" y="34580"/>
                  <a:pt x="7779006" y="892631"/>
                  <a:pt x="7779006" y="1995083"/>
                </a:cubicBezTo>
                <a:cubicBezTo>
                  <a:pt x="7779006" y="3297982"/>
                  <a:pt x="6649940" y="4697672"/>
                  <a:pt x="5373114" y="5176751"/>
                </a:cubicBezTo>
                <a:lnTo>
                  <a:pt x="5288242" y="5206089"/>
                </a:lnTo>
                <a:lnTo>
                  <a:pt x="3576433" y="5206089"/>
                </a:lnTo>
                <a:lnTo>
                  <a:pt x="3473560" y="5176751"/>
                </a:lnTo>
                <a:cubicBezTo>
                  <a:pt x="1905552" y="4697672"/>
                  <a:pt x="0" y="3297982"/>
                  <a:pt x="0" y="1995083"/>
                </a:cubicBezTo>
                <a:cubicBezTo>
                  <a:pt x="0" y="391516"/>
                  <a:pt x="3343892" y="1254157"/>
                  <a:pt x="4755998" y="520786"/>
                </a:cubicBezTo>
                <a:cubicBezTo>
                  <a:pt x="5490907" y="140862"/>
                  <a:pt x="6061713" y="-14234"/>
                  <a:pt x="6499213" y="1020"/>
                </a:cubicBezTo>
                <a:close/>
              </a:path>
            </a:pathLst>
          </a:custGeom>
          <a:solidFill>
            <a:schemeClr val="accent3"/>
          </a:solidFill>
        </p:spPr>
        <p:txBody>
          <a:bodyPr wrap="square" tIns="1645920" anchor="t">
            <a:noAutofit/>
          </a:bodyPr>
          <a:lstStyle>
            <a:lvl1pPr algn="ctr">
              <a:defRPr/>
            </a:lvl1pPr>
          </a:lstStyle>
          <a:p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3653261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D823A92-51DF-4C54-8C80-1CB70C893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grpSp>
        <p:nvGrpSpPr>
          <p:cNvPr id="24" name="Group 23">
            <a:extLst>
              <a:ext uri="{FF2B5EF4-FFF2-40B4-BE49-F238E27FC236}">
                <a16:creationId xmlns="" xmlns:a16="http://schemas.microsoft.com/office/drawing/2014/main" id="{56093E40-6F04-4491-9C8D-06005D9BB3A5}"/>
              </a:ext>
            </a:extLst>
          </p:cNvPr>
          <p:cNvGrpSpPr/>
          <p:nvPr userDrawn="1"/>
        </p:nvGrpSpPr>
        <p:grpSpPr>
          <a:xfrm>
            <a:off x="41945" y="620688"/>
            <a:ext cx="12102727" cy="6237315"/>
            <a:chOff x="695401" y="1241443"/>
            <a:chExt cx="10898227" cy="5616559"/>
          </a:xfrm>
        </p:grpSpPr>
        <p:sp>
          <p:nvSpPr>
            <p:cNvPr id="21" name="Freeform: Shape 20">
              <a:extLst>
                <a:ext uri="{FF2B5EF4-FFF2-40B4-BE49-F238E27FC236}">
                  <a16:creationId xmlns="" xmlns:a16="http://schemas.microsoft.com/office/drawing/2014/main" id="{0E9CB3F7-3ABC-4104-B98A-0121ACF534AE}"/>
                </a:ext>
              </a:extLst>
            </p:cNvPr>
            <p:cNvSpPr/>
            <p:nvPr userDrawn="1"/>
          </p:nvSpPr>
          <p:spPr>
            <a:xfrm>
              <a:off x="1490608" y="1750568"/>
              <a:ext cx="10103020" cy="5107432"/>
            </a:xfrm>
            <a:custGeom>
              <a:avLst/>
              <a:gdLst>
                <a:gd name="connsiteX0" fmla="*/ 6871207 w 10103020"/>
                <a:gd name="connsiteY0" fmla="*/ 1379 h 5107432"/>
                <a:gd name="connsiteX1" fmla="*/ 10061003 w 10103020"/>
                <a:gd name="connsiteY1" fmla="*/ 2144415 h 5107432"/>
                <a:gd name="connsiteX2" fmla="*/ 8937022 w 10103020"/>
                <a:gd name="connsiteY2" fmla="*/ 5053985 h 5107432"/>
                <a:gd name="connsiteX3" fmla="*/ 8872567 w 10103020"/>
                <a:gd name="connsiteY3" fmla="*/ 5107432 h 5107432"/>
                <a:gd name="connsiteX4" fmla="*/ 13161 w 10103020"/>
                <a:gd name="connsiteY4" fmla="*/ 5107432 h 5107432"/>
                <a:gd name="connsiteX5" fmla="*/ 3817 w 10103020"/>
                <a:gd name="connsiteY5" fmla="*/ 5033897 h 5107432"/>
                <a:gd name="connsiteX6" fmla="*/ 4513496 w 10103020"/>
                <a:gd name="connsiteY6" fmla="*/ 417007 h 5107432"/>
                <a:gd name="connsiteX7" fmla="*/ 6871207 w 10103020"/>
                <a:gd name="connsiteY7" fmla="*/ 1379 h 51074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0103020" h="5107432">
                  <a:moveTo>
                    <a:pt x="6871207" y="1379"/>
                  </a:moveTo>
                  <a:cubicBezTo>
                    <a:pt x="9201349" y="-49256"/>
                    <a:pt x="9924407" y="1306731"/>
                    <a:pt x="10061003" y="2144415"/>
                  </a:cubicBezTo>
                  <a:cubicBezTo>
                    <a:pt x="10257314" y="3348198"/>
                    <a:pt x="9746101" y="4316998"/>
                    <a:pt x="8937022" y="5053985"/>
                  </a:cubicBezTo>
                  <a:lnTo>
                    <a:pt x="8872567" y="5107432"/>
                  </a:lnTo>
                  <a:lnTo>
                    <a:pt x="13161" y="5107432"/>
                  </a:lnTo>
                  <a:lnTo>
                    <a:pt x="3817" y="5033897"/>
                  </a:lnTo>
                  <a:cubicBezTo>
                    <a:pt x="-110911" y="3389245"/>
                    <a:pt x="2382588" y="1054048"/>
                    <a:pt x="4513496" y="417007"/>
                  </a:cubicBezTo>
                  <a:cubicBezTo>
                    <a:pt x="5440331" y="140015"/>
                    <a:pt x="6218767" y="15557"/>
                    <a:pt x="6871207" y="1379"/>
                  </a:cubicBezTo>
                  <a:close/>
                </a:path>
              </a:pathLst>
            </a:custGeom>
            <a:solidFill>
              <a:srgbClr val="8DB1C4">
                <a:alpha val="80000"/>
              </a:srgb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="" xmlns:a16="http://schemas.microsoft.com/office/drawing/2014/main" id="{A481A0AE-40AD-4CC1-89EF-16D86FD8CD17}"/>
                </a:ext>
              </a:extLst>
            </p:cNvPr>
            <p:cNvSpPr/>
            <p:nvPr userDrawn="1"/>
          </p:nvSpPr>
          <p:spPr>
            <a:xfrm>
              <a:off x="695401" y="1241443"/>
              <a:ext cx="9953877" cy="5616559"/>
            </a:xfrm>
            <a:custGeom>
              <a:avLst/>
              <a:gdLst>
                <a:gd name="connsiteX0" fmla="*/ 8316277 w 9953877"/>
                <a:gd name="connsiteY0" fmla="*/ 1305 h 5616559"/>
                <a:gd name="connsiteX1" fmla="*/ 9953877 w 9953877"/>
                <a:gd name="connsiteY1" fmla="*/ 2552872 h 5616559"/>
                <a:gd name="connsiteX2" fmla="*/ 8605150 w 9953877"/>
                <a:gd name="connsiteY2" fmla="*/ 5468034 h 5616559"/>
                <a:gd name="connsiteX3" fmla="*/ 8447294 w 9953877"/>
                <a:gd name="connsiteY3" fmla="*/ 5616559 h 5616559"/>
                <a:gd name="connsiteX4" fmla="*/ 2330142 w 9953877"/>
                <a:gd name="connsiteY4" fmla="*/ 5616559 h 5616559"/>
                <a:gd name="connsiteX5" fmla="*/ 2101259 w 9953877"/>
                <a:gd name="connsiteY5" fmla="*/ 5468034 h 5616559"/>
                <a:gd name="connsiteX6" fmla="*/ 0 w 9953877"/>
                <a:gd name="connsiteY6" fmla="*/ 2552872 h 5616559"/>
                <a:gd name="connsiteX7" fmla="*/ 6085691 w 9953877"/>
                <a:gd name="connsiteY7" fmla="*/ 666388 h 5616559"/>
                <a:gd name="connsiteX8" fmla="*/ 8316277 w 9953877"/>
                <a:gd name="connsiteY8" fmla="*/ 1305 h 561655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953877" h="5616559">
                  <a:moveTo>
                    <a:pt x="8316277" y="1305"/>
                  </a:moveTo>
                  <a:cubicBezTo>
                    <a:pt x="9547873" y="44247"/>
                    <a:pt x="9953877" y="1142193"/>
                    <a:pt x="9953877" y="2552872"/>
                  </a:cubicBezTo>
                  <a:cubicBezTo>
                    <a:pt x="9953877" y="3578820"/>
                    <a:pt x="9406759" y="4651671"/>
                    <a:pt x="8605150" y="5468034"/>
                  </a:cubicBezTo>
                  <a:lnTo>
                    <a:pt x="8447294" y="5616559"/>
                  </a:lnTo>
                  <a:lnTo>
                    <a:pt x="2330142" y="5616559"/>
                  </a:lnTo>
                  <a:lnTo>
                    <a:pt x="2101259" y="5468034"/>
                  </a:lnTo>
                  <a:cubicBezTo>
                    <a:pt x="923384" y="4651671"/>
                    <a:pt x="0" y="3578820"/>
                    <a:pt x="0" y="2552872"/>
                  </a:cubicBezTo>
                  <a:cubicBezTo>
                    <a:pt x="0" y="500976"/>
                    <a:pt x="4278785" y="1604796"/>
                    <a:pt x="6085691" y="666388"/>
                  </a:cubicBezTo>
                  <a:cubicBezTo>
                    <a:pt x="7026067" y="180244"/>
                    <a:pt x="7756460" y="-18214"/>
                    <a:pt x="8316277" y="130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Text Placeholder 22">
            <a:extLst>
              <a:ext uri="{FF2B5EF4-FFF2-40B4-BE49-F238E27FC236}">
                <a16:creationId xmlns="" xmlns:a16="http://schemas.microsoft.com/office/drawing/2014/main" id="{BEA1E088-FCC0-4BEB-ACA0-B59E2AF07CB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83431" y="1988719"/>
            <a:ext cx="9505181" cy="3699442"/>
          </a:xfrm>
        </p:spPr>
        <p:txBody>
          <a:bodyPr anchor="ctr">
            <a:normAutofit/>
          </a:bodyPr>
          <a:lstStyle>
            <a:lvl1pPr marL="0" indent="0" algn="ctr">
              <a:buNone/>
              <a:defRPr sz="4800"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B55DBC6-1891-4D4E-9B5A-BDCEB78A67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035675" y="5880905"/>
            <a:ext cx="3400692" cy="647826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Figure">
            <a:extLst>
              <a:ext uri="{FF2B5EF4-FFF2-40B4-BE49-F238E27FC236}">
                <a16:creationId xmlns="" xmlns:a16="http://schemas.microsoft.com/office/drawing/2014/main" id="{A97C9F97-6012-41FB-8B5B-65E606A8CDCD}"/>
              </a:ext>
            </a:extLst>
          </p:cNvPr>
          <p:cNvSpPr/>
          <p:nvPr userDrawn="1"/>
        </p:nvSpPr>
        <p:spPr>
          <a:xfrm>
            <a:off x="303229" y="1621497"/>
            <a:ext cx="1049353" cy="106913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88" h="18770" extrusionOk="0">
                <a:moveTo>
                  <a:pt x="18567" y="15982"/>
                </a:moveTo>
                <a:cubicBezTo>
                  <a:pt x="20371" y="12782"/>
                  <a:pt x="17299" y="3276"/>
                  <a:pt x="12326" y="688"/>
                </a:cubicBezTo>
                <a:cubicBezTo>
                  <a:pt x="7352" y="-1900"/>
                  <a:pt x="2379" y="3418"/>
                  <a:pt x="575" y="6665"/>
                </a:cubicBezTo>
                <a:cubicBezTo>
                  <a:pt x="-1229" y="9865"/>
                  <a:pt x="1355" y="14571"/>
                  <a:pt x="6329" y="17159"/>
                </a:cubicBezTo>
                <a:cubicBezTo>
                  <a:pt x="11253" y="19700"/>
                  <a:pt x="16763" y="19182"/>
                  <a:pt x="18567" y="15982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6" name="Figure">
            <a:extLst>
              <a:ext uri="{FF2B5EF4-FFF2-40B4-BE49-F238E27FC236}">
                <a16:creationId xmlns="" xmlns:a16="http://schemas.microsoft.com/office/drawing/2014/main" id="{A3638349-9CD9-430D-99DB-C2B0F278F4AC}"/>
              </a:ext>
            </a:extLst>
          </p:cNvPr>
          <p:cNvSpPr/>
          <p:nvPr userDrawn="1"/>
        </p:nvSpPr>
        <p:spPr>
          <a:xfrm rot="10800000">
            <a:off x="1487488" y="1643744"/>
            <a:ext cx="724406" cy="68994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2" h="18783" extrusionOk="0">
                <a:moveTo>
                  <a:pt x="402" y="2508"/>
                </a:moveTo>
                <a:cubicBezTo>
                  <a:pt x="-1232" y="5646"/>
                  <a:pt x="2321" y="15132"/>
                  <a:pt x="7365" y="17978"/>
                </a:cubicBezTo>
                <a:cubicBezTo>
                  <a:pt x="12410" y="20751"/>
                  <a:pt x="17100" y="15716"/>
                  <a:pt x="18734" y="12651"/>
                </a:cubicBezTo>
                <a:cubicBezTo>
                  <a:pt x="20368" y="9513"/>
                  <a:pt x="17597" y="4770"/>
                  <a:pt x="12481" y="1997"/>
                </a:cubicBezTo>
                <a:cubicBezTo>
                  <a:pt x="7436" y="-849"/>
                  <a:pt x="2036" y="-630"/>
                  <a:pt x="402" y="2508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5AFBD2E-EA4D-44AC-A4BD-0C5AA171131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1992B16-E765-430F-BC89-DE8C32948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966497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- Big Lett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B0A99D1-0EB2-4F85-B3D4-6C023514AE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5552182" cy="2852737"/>
          </a:xfrm>
        </p:spPr>
        <p:txBody>
          <a:bodyPr lIns="0" anchor="b">
            <a:noAutofit/>
          </a:bodyPr>
          <a:lstStyle>
            <a:lvl1pPr>
              <a:defRPr sz="1150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CB55DBC6-1891-4D4E-9B5A-BDCEB78A67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B5AFBD2E-EA4D-44AC-A4BD-0C5AA17113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0D823A92-51DF-4C54-8C80-1CB70C893E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51992B16-E765-430F-BC89-DE8C329489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="" xmlns:a16="http://schemas.microsoft.com/office/drawing/2014/main" id="{BBD05D1D-5FB4-4F4A-B9D3-9E6F632B7EAC}"/>
              </a:ext>
            </a:extLst>
          </p:cNvPr>
          <p:cNvGrpSpPr/>
          <p:nvPr userDrawn="1"/>
        </p:nvGrpSpPr>
        <p:grpSpPr>
          <a:xfrm>
            <a:off x="5231904" y="-1"/>
            <a:ext cx="6960097" cy="6661131"/>
            <a:chOff x="6384032" y="0"/>
            <a:chExt cx="5807969" cy="5558492"/>
          </a:xfrm>
        </p:grpSpPr>
        <p:sp>
          <p:nvSpPr>
            <p:cNvPr id="25" name="Freeform: Shape 24">
              <a:extLst>
                <a:ext uri="{FF2B5EF4-FFF2-40B4-BE49-F238E27FC236}">
                  <a16:creationId xmlns="" xmlns:a16="http://schemas.microsoft.com/office/drawing/2014/main" id="{F6E6B168-566B-473C-AA14-D312485321F1}"/>
                </a:ext>
              </a:extLst>
            </p:cNvPr>
            <p:cNvSpPr/>
            <p:nvPr userDrawn="1"/>
          </p:nvSpPr>
          <p:spPr>
            <a:xfrm>
              <a:off x="8329881" y="1"/>
              <a:ext cx="3862120" cy="4184987"/>
            </a:xfrm>
            <a:custGeom>
              <a:avLst/>
              <a:gdLst>
                <a:gd name="connsiteX0" fmla="*/ 72632 w 3862120"/>
                <a:gd name="connsiteY0" fmla="*/ 0 h 4184987"/>
                <a:gd name="connsiteX1" fmla="*/ 3862120 w 3862120"/>
                <a:gd name="connsiteY1" fmla="*/ 0 h 4184987"/>
                <a:gd name="connsiteX2" fmla="*/ 3862120 w 3862120"/>
                <a:gd name="connsiteY2" fmla="*/ 4018645 h 4184987"/>
                <a:gd name="connsiteX3" fmla="*/ 3849798 w 3862120"/>
                <a:gd name="connsiteY3" fmla="*/ 4027418 h 4184987"/>
                <a:gd name="connsiteX4" fmla="*/ 3409263 w 3862120"/>
                <a:gd name="connsiteY4" fmla="*/ 4179440 h 4184987"/>
                <a:gd name="connsiteX5" fmla="*/ 11722 w 3862120"/>
                <a:gd name="connsiteY5" fmla="*/ 786066 h 4184987"/>
                <a:gd name="connsiteX6" fmla="*/ 49002 w 3862120"/>
                <a:gd name="connsiteY6" fmla="*/ 88876 h 41849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862120" h="4184987">
                  <a:moveTo>
                    <a:pt x="72632" y="0"/>
                  </a:moveTo>
                  <a:lnTo>
                    <a:pt x="3862120" y="0"/>
                  </a:lnTo>
                  <a:lnTo>
                    <a:pt x="3862120" y="4018645"/>
                  </a:lnTo>
                  <a:lnTo>
                    <a:pt x="3849798" y="4027418"/>
                  </a:lnTo>
                  <a:cubicBezTo>
                    <a:pt x="3719683" y="4109955"/>
                    <a:pt x="3573386" y="4162923"/>
                    <a:pt x="3409263" y="4179440"/>
                  </a:cubicBezTo>
                  <a:cubicBezTo>
                    <a:pt x="2096287" y="4311293"/>
                    <a:pt x="139121" y="2061203"/>
                    <a:pt x="11722" y="786066"/>
                  </a:cubicBezTo>
                  <a:cubicBezTo>
                    <a:pt x="-12601" y="547032"/>
                    <a:pt x="1454" y="312714"/>
                    <a:pt x="49002" y="88876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="" xmlns:a16="http://schemas.microsoft.com/office/drawing/2014/main" id="{2E96AA19-84B7-430D-8805-1FC9E3124763}"/>
                </a:ext>
              </a:extLst>
            </p:cNvPr>
            <p:cNvSpPr/>
            <p:nvPr userDrawn="1"/>
          </p:nvSpPr>
          <p:spPr>
            <a:xfrm>
              <a:off x="7390509" y="0"/>
              <a:ext cx="4801492" cy="4017462"/>
            </a:xfrm>
            <a:custGeom>
              <a:avLst/>
              <a:gdLst>
                <a:gd name="connsiteX0" fmla="*/ 2063453 w 4801492"/>
                <a:gd name="connsiteY0" fmla="*/ 0 h 4017462"/>
                <a:gd name="connsiteX1" fmla="*/ 4801492 w 4801492"/>
                <a:gd name="connsiteY1" fmla="*/ 0 h 4017462"/>
                <a:gd name="connsiteX2" fmla="*/ 4801492 w 4801492"/>
                <a:gd name="connsiteY2" fmla="*/ 3620618 h 4017462"/>
                <a:gd name="connsiteX3" fmla="*/ 4540736 w 4801492"/>
                <a:gd name="connsiteY3" fmla="*/ 3716067 h 4017462"/>
                <a:gd name="connsiteX4" fmla="*/ 3663094 w 4801492"/>
                <a:gd name="connsiteY4" fmla="*/ 3936581 h 4017462"/>
                <a:gd name="connsiteX5" fmla="*/ 88907 w 4801492"/>
                <a:gd name="connsiteY5" fmla="*/ 3068732 h 4017462"/>
                <a:gd name="connsiteX6" fmla="*/ 1919217 w 4801492"/>
                <a:gd name="connsiteY6" fmla="*/ 89093 h 40174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4801492" h="4017462">
                  <a:moveTo>
                    <a:pt x="2063453" y="0"/>
                  </a:moveTo>
                  <a:lnTo>
                    <a:pt x="4801492" y="0"/>
                  </a:lnTo>
                  <a:lnTo>
                    <a:pt x="4801492" y="3620618"/>
                  </a:lnTo>
                  <a:lnTo>
                    <a:pt x="4540736" y="3716067"/>
                  </a:lnTo>
                  <a:cubicBezTo>
                    <a:pt x="4233752" y="3819100"/>
                    <a:pt x="3933647" y="3892546"/>
                    <a:pt x="3663094" y="3936581"/>
                  </a:cubicBezTo>
                  <a:cubicBezTo>
                    <a:pt x="2220509" y="4171435"/>
                    <a:pt x="473668" y="3898601"/>
                    <a:pt x="88907" y="3068732"/>
                  </a:cubicBezTo>
                  <a:cubicBezTo>
                    <a:pt x="-310361" y="2209732"/>
                    <a:pt x="694404" y="899190"/>
                    <a:pt x="1919217" y="89093"/>
                  </a:cubicBezTo>
                  <a:close/>
                </a:path>
              </a:pathLst>
            </a:custGeom>
            <a:solidFill>
              <a:srgbClr val="8DB1C4">
                <a:alpha val="80000"/>
              </a:srgb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="" xmlns:a16="http://schemas.microsoft.com/office/drawing/2014/main" id="{55505493-CC1B-41AE-918B-437E8B2856BA}"/>
                </a:ext>
              </a:extLst>
            </p:cNvPr>
            <p:cNvSpPr/>
            <p:nvPr userDrawn="1"/>
          </p:nvSpPr>
          <p:spPr>
            <a:xfrm>
              <a:off x="6831384" y="0"/>
              <a:ext cx="5360617" cy="3642236"/>
            </a:xfrm>
            <a:custGeom>
              <a:avLst/>
              <a:gdLst>
                <a:gd name="connsiteX0" fmla="*/ 320472 w 5360617"/>
                <a:gd name="connsiteY0" fmla="*/ 0 h 3642236"/>
                <a:gd name="connsiteX1" fmla="*/ 5360617 w 5360617"/>
                <a:gd name="connsiteY1" fmla="*/ 0 h 3642236"/>
                <a:gd name="connsiteX2" fmla="*/ 5360617 w 5360617"/>
                <a:gd name="connsiteY2" fmla="*/ 3227025 h 3642236"/>
                <a:gd name="connsiteX3" fmla="*/ 5351732 w 5360617"/>
                <a:gd name="connsiteY3" fmla="*/ 3232995 h 3642236"/>
                <a:gd name="connsiteX4" fmla="*/ 4028504 w 5360617"/>
                <a:gd name="connsiteY4" fmla="*/ 3642236 h 3642236"/>
                <a:gd name="connsiteX5" fmla="*/ 0 w 5360617"/>
                <a:gd name="connsiteY5" fmla="*/ 624863 h 3642236"/>
                <a:gd name="connsiteX6" fmla="*/ 286013 w 5360617"/>
                <a:gd name="connsiteY6" fmla="*/ 23255 h 3642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5360617" h="3642236">
                  <a:moveTo>
                    <a:pt x="320472" y="0"/>
                  </a:moveTo>
                  <a:lnTo>
                    <a:pt x="5360617" y="0"/>
                  </a:lnTo>
                  <a:lnTo>
                    <a:pt x="5360617" y="3227025"/>
                  </a:lnTo>
                  <a:lnTo>
                    <a:pt x="5351732" y="3232995"/>
                  </a:lnTo>
                  <a:cubicBezTo>
                    <a:pt x="4933670" y="3488463"/>
                    <a:pt x="4475851" y="3642236"/>
                    <a:pt x="4028504" y="3642236"/>
                  </a:cubicBezTo>
                  <a:cubicBezTo>
                    <a:pt x="2596996" y="3642236"/>
                    <a:pt x="0" y="2067594"/>
                    <a:pt x="0" y="624863"/>
                  </a:cubicBezTo>
                  <a:cubicBezTo>
                    <a:pt x="0" y="354352"/>
                    <a:pt x="105767" y="161846"/>
                    <a:pt x="286013" y="23255"/>
                  </a:cubicBezTo>
                  <a:close/>
                </a:path>
              </a:pathLst>
            </a:custGeom>
            <a:solidFill>
              <a:schemeClr val="accent3">
                <a:alpha val="8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27" name="Freeform: Shape 26">
              <a:extLst>
                <a:ext uri="{FF2B5EF4-FFF2-40B4-BE49-F238E27FC236}">
                  <a16:creationId xmlns="" xmlns:a16="http://schemas.microsoft.com/office/drawing/2014/main" id="{6181426F-5F00-40E9-AA9A-0496C69403A1}"/>
                </a:ext>
              </a:extLst>
            </p:cNvPr>
            <p:cNvSpPr/>
            <p:nvPr userDrawn="1"/>
          </p:nvSpPr>
          <p:spPr>
            <a:xfrm>
              <a:off x="11397987" y="3867634"/>
              <a:ext cx="794014" cy="1182847"/>
            </a:xfrm>
            <a:custGeom>
              <a:avLst/>
              <a:gdLst>
                <a:gd name="connsiteX0" fmla="*/ 794014 w 794014"/>
                <a:gd name="connsiteY0" fmla="*/ 0 h 1182847"/>
                <a:gd name="connsiteX1" fmla="*/ 794014 w 794014"/>
                <a:gd name="connsiteY1" fmla="*/ 1127001 h 1182847"/>
                <a:gd name="connsiteX2" fmla="*/ 772413 w 794014"/>
                <a:gd name="connsiteY2" fmla="*/ 1134386 h 1182847"/>
                <a:gd name="connsiteX3" fmla="*/ 89247 w 794014"/>
                <a:gd name="connsiteY3" fmla="*/ 1098613 h 1182847"/>
                <a:gd name="connsiteX4" fmla="*/ 265906 w 794014"/>
                <a:gd name="connsiteY4" fmla="*/ 295654 h 1182847"/>
                <a:gd name="connsiteX5" fmla="*/ 696781 w 794014"/>
                <a:gd name="connsiteY5" fmla="*/ 18560 h 11828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794014" h="1182847">
                  <a:moveTo>
                    <a:pt x="794014" y="0"/>
                  </a:moveTo>
                  <a:lnTo>
                    <a:pt x="794014" y="1127001"/>
                  </a:lnTo>
                  <a:lnTo>
                    <a:pt x="772413" y="1134386"/>
                  </a:lnTo>
                  <a:cubicBezTo>
                    <a:pt x="496558" y="1208896"/>
                    <a:pt x="195467" y="1197878"/>
                    <a:pt x="89247" y="1098613"/>
                  </a:cubicBezTo>
                  <a:cubicBezTo>
                    <a:pt x="-80777" y="939851"/>
                    <a:pt x="-224" y="579696"/>
                    <a:pt x="265906" y="295654"/>
                  </a:cubicBezTo>
                  <a:cubicBezTo>
                    <a:pt x="399007" y="154723"/>
                    <a:pt x="553905" y="59098"/>
                    <a:pt x="696781" y="18560"/>
                  </a:cubicBez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 w="12700">
              <a:miter lim="400000"/>
            </a:ln>
          </p:spPr>
          <p:txBody>
            <a:bodyPr wrap="square" lIns="38100" tIns="38100" rIns="38100" bIns="38100" anchor="ctr">
              <a:noAutofit/>
            </a:bodyPr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11" name="Figure">
              <a:extLst>
                <a:ext uri="{FF2B5EF4-FFF2-40B4-BE49-F238E27FC236}">
                  <a16:creationId xmlns="" xmlns:a16="http://schemas.microsoft.com/office/drawing/2014/main" id="{02F9D22C-FFCD-4847-91CD-37F4DCBD6075}"/>
                </a:ext>
              </a:extLst>
            </p:cNvPr>
            <p:cNvSpPr/>
            <p:nvPr userDrawn="1"/>
          </p:nvSpPr>
          <p:spPr>
            <a:xfrm>
              <a:off x="6384032" y="1648242"/>
              <a:ext cx="875650" cy="8921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088" h="18770" extrusionOk="0">
                  <a:moveTo>
                    <a:pt x="18567" y="15982"/>
                  </a:moveTo>
                  <a:cubicBezTo>
                    <a:pt x="20371" y="12782"/>
                    <a:pt x="17299" y="3276"/>
                    <a:pt x="12326" y="688"/>
                  </a:cubicBezTo>
                  <a:cubicBezTo>
                    <a:pt x="7352" y="-1900"/>
                    <a:pt x="2379" y="3418"/>
                    <a:pt x="575" y="6665"/>
                  </a:cubicBezTo>
                  <a:cubicBezTo>
                    <a:pt x="-1229" y="9865"/>
                    <a:pt x="1355" y="14571"/>
                    <a:pt x="6329" y="17159"/>
                  </a:cubicBezTo>
                  <a:cubicBezTo>
                    <a:pt x="11253" y="19700"/>
                    <a:pt x="16763" y="19182"/>
                    <a:pt x="18567" y="15982"/>
                  </a:cubicBezTo>
                  <a:close/>
                </a:path>
              </a:pathLst>
            </a:custGeom>
            <a:solidFill>
              <a:schemeClr val="accent1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12" name="Figure">
              <a:extLst>
                <a:ext uri="{FF2B5EF4-FFF2-40B4-BE49-F238E27FC236}">
                  <a16:creationId xmlns="" xmlns:a16="http://schemas.microsoft.com/office/drawing/2014/main" id="{7CFEC0CE-FB43-4333-9853-7B5924F208AC}"/>
                </a:ext>
              </a:extLst>
            </p:cNvPr>
            <p:cNvSpPr/>
            <p:nvPr userDrawn="1"/>
          </p:nvSpPr>
          <p:spPr>
            <a:xfrm>
              <a:off x="10139329" y="4982756"/>
              <a:ext cx="604493" cy="5757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02" h="18783" extrusionOk="0">
                  <a:moveTo>
                    <a:pt x="402" y="2508"/>
                  </a:moveTo>
                  <a:cubicBezTo>
                    <a:pt x="-1232" y="5646"/>
                    <a:pt x="2321" y="15132"/>
                    <a:pt x="7365" y="17978"/>
                  </a:cubicBezTo>
                  <a:cubicBezTo>
                    <a:pt x="12410" y="20751"/>
                    <a:pt x="17100" y="15716"/>
                    <a:pt x="18734" y="12651"/>
                  </a:cubicBezTo>
                  <a:cubicBezTo>
                    <a:pt x="20368" y="9513"/>
                    <a:pt x="17597" y="4770"/>
                    <a:pt x="12481" y="1997"/>
                  </a:cubicBezTo>
                  <a:cubicBezTo>
                    <a:pt x="7436" y="-849"/>
                    <a:pt x="2036" y="-630"/>
                    <a:pt x="402" y="2508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</p:grpSp>
    </p:spTree>
    <p:extLst>
      <p:ext uri="{BB962C8B-B14F-4D97-AF65-F5344CB8AC3E}">
        <p14:creationId xmlns="" xmlns:p14="http://schemas.microsoft.com/office/powerpoint/2010/main" val="3735034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DCADDE6-2F8A-471E-A518-BB13DA06D5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2946C1B7-14B4-4C6B-8DF9-AFB9829EE4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E749B972-84A1-4343-BCEB-B050BA6978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878FF48D-D008-47E7-B3ED-D6F0B4FF1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4179096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 Number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092BE77-6C43-40AD-ABCF-E64E36A513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5270" y="136525"/>
            <a:ext cx="8428529" cy="1132235"/>
          </a:xfrm>
        </p:spPr>
        <p:txBody>
          <a:bodyPr>
            <a:normAutofit/>
          </a:bodyPr>
          <a:lstStyle>
            <a:lvl1pPr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99216D0A-CC06-4975-A732-F53359E90D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81154B79-E7FE-48ED-B0DA-7D78B70358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E6E6126-25F8-4B03-BBC1-DF5D33FFE1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7" name="Freeform: Shape 16">
            <a:extLst>
              <a:ext uri="{FF2B5EF4-FFF2-40B4-BE49-F238E27FC236}">
                <a16:creationId xmlns="" xmlns:a16="http://schemas.microsoft.com/office/drawing/2014/main" id="{44C2378E-37F4-4D35-A4CE-098A70BB67C3}"/>
              </a:ext>
            </a:extLst>
          </p:cNvPr>
          <p:cNvSpPr/>
          <p:nvPr userDrawn="1"/>
        </p:nvSpPr>
        <p:spPr>
          <a:xfrm>
            <a:off x="861777" y="-2072"/>
            <a:ext cx="1197858" cy="1389174"/>
          </a:xfrm>
          <a:custGeom>
            <a:avLst/>
            <a:gdLst>
              <a:gd name="connsiteX0" fmla="*/ 272811 w 1197858"/>
              <a:gd name="connsiteY0" fmla="*/ 0 h 1389174"/>
              <a:gd name="connsiteX1" fmla="*/ 924678 w 1197858"/>
              <a:gd name="connsiteY1" fmla="*/ 0 h 1389174"/>
              <a:gd name="connsiteX2" fmla="*/ 974454 w 1197858"/>
              <a:gd name="connsiteY2" fmla="*/ 32247 h 1389174"/>
              <a:gd name="connsiteX3" fmla="*/ 1189160 w 1197858"/>
              <a:gd name="connsiteY3" fmla="*/ 421913 h 1389174"/>
              <a:gd name="connsiteX4" fmla="*/ 850459 w 1197858"/>
              <a:gd name="connsiteY4" fmla="*/ 1387791 h 1389174"/>
              <a:gd name="connsiteX5" fmla="*/ 2923 w 1197858"/>
              <a:gd name="connsiteY5" fmla="*/ 541295 h 1389174"/>
              <a:gd name="connsiteX6" fmla="*/ 216245 w 1197858"/>
              <a:gd name="connsiteY6" fmla="*/ 37481 h 13891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97858" h="1389174">
                <a:moveTo>
                  <a:pt x="272811" y="0"/>
                </a:moveTo>
                <a:lnTo>
                  <a:pt x="924678" y="0"/>
                </a:lnTo>
                <a:lnTo>
                  <a:pt x="974454" y="32247"/>
                </a:lnTo>
                <a:cubicBezTo>
                  <a:pt x="1092328" y="125644"/>
                  <a:pt x="1173241" y="262904"/>
                  <a:pt x="1189160" y="421913"/>
                </a:cubicBezTo>
                <a:cubicBezTo>
                  <a:pt x="1220940" y="739931"/>
                  <a:pt x="1177988" y="1354828"/>
                  <a:pt x="850459" y="1387791"/>
                </a:cubicBezTo>
                <a:cubicBezTo>
                  <a:pt x="522929" y="1420682"/>
                  <a:pt x="34704" y="859385"/>
                  <a:pt x="2923" y="541295"/>
                </a:cubicBezTo>
                <a:cubicBezTo>
                  <a:pt x="-17301" y="342534"/>
                  <a:pt x="68843" y="156845"/>
                  <a:pt x="216245" y="37481"/>
                </a:cubicBezTo>
                <a:close/>
              </a:path>
            </a:pathLst>
          </a:custGeom>
          <a:solidFill>
            <a:schemeClr val="accent6"/>
          </a:solidFill>
          <a:ln w="12700">
            <a:miter lim="400000"/>
          </a:ln>
        </p:spPr>
        <p:txBody>
          <a:bodyPr wrap="square" lIns="38100" tIns="38100" rIns="38100" bIns="38100" anchor="ctr">
            <a:noAutofit/>
          </a:bodyPr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5" name="Figure">
            <a:extLst>
              <a:ext uri="{FF2B5EF4-FFF2-40B4-BE49-F238E27FC236}">
                <a16:creationId xmlns="" xmlns:a16="http://schemas.microsoft.com/office/drawing/2014/main" id="{F4657BEA-DC8F-4BE7-BF7C-680143DD0533}"/>
              </a:ext>
            </a:extLst>
          </p:cNvPr>
          <p:cNvSpPr/>
          <p:nvPr userDrawn="1"/>
        </p:nvSpPr>
        <p:spPr>
          <a:xfrm>
            <a:off x="627460" y="140534"/>
            <a:ext cx="1772074" cy="1204775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589" h="18693" extrusionOk="0">
                <a:moveTo>
                  <a:pt x="245" y="15021"/>
                </a:moveTo>
                <a:cubicBezTo>
                  <a:pt x="1306" y="18233"/>
                  <a:pt x="6123" y="19289"/>
                  <a:pt x="10101" y="18380"/>
                </a:cubicBezTo>
                <a:cubicBezTo>
                  <a:pt x="14080" y="17471"/>
                  <a:pt x="20377" y="13324"/>
                  <a:pt x="19507" y="5836"/>
                </a:cubicBezTo>
                <a:cubicBezTo>
                  <a:pt x="19168" y="2918"/>
                  <a:pt x="16966" y="-2311"/>
                  <a:pt x="8751" y="1135"/>
                </a:cubicBezTo>
                <a:cubicBezTo>
                  <a:pt x="4192" y="3048"/>
                  <a:pt x="-1223" y="10588"/>
                  <a:pt x="245" y="15021"/>
                </a:cubicBezTo>
                <a:close/>
              </a:path>
            </a:pathLst>
          </a:custGeom>
          <a:solidFill>
            <a:srgbClr val="8DB1C4">
              <a:alpha val="80000"/>
            </a:srgb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6" name="Figure">
            <a:extLst>
              <a:ext uri="{FF2B5EF4-FFF2-40B4-BE49-F238E27FC236}">
                <a16:creationId xmlns="" xmlns:a16="http://schemas.microsoft.com/office/drawing/2014/main" id="{8D24ED71-D1A6-4B3D-92ED-855ED2F859DB}"/>
              </a:ext>
            </a:extLst>
          </p:cNvPr>
          <p:cNvSpPr/>
          <p:nvPr userDrawn="1"/>
        </p:nvSpPr>
        <p:spPr>
          <a:xfrm>
            <a:off x="487968" y="51259"/>
            <a:ext cx="1745881" cy="120045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19116" extrusionOk="0">
                <a:moveTo>
                  <a:pt x="0" y="7130"/>
                </a:moveTo>
                <a:cubicBezTo>
                  <a:pt x="0" y="12861"/>
                  <a:pt x="8015" y="19116"/>
                  <a:pt x="12433" y="19116"/>
                </a:cubicBezTo>
                <a:cubicBezTo>
                  <a:pt x="16851" y="19116"/>
                  <a:pt x="21600" y="12861"/>
                  <a:pt x="21600" y="7130"/>
                </a:cubicBezTo>
                <a:cubicBezTo>
                  <a:pt x="21600" y="1399"/>
                  <a:pt x="19736" y="-2484"/>
                  <a:pt x="13206" y="1861"/>
                </a:cubicBezTo>
                <a:cubicBezTo>
                  <a:pt x="9285" y="4482"/>
                  <a:pt x="0" y="1399"/>
                  <a:pt x="0" y="7130"/>
                </a:cubicBezTo>
                <a:close/>
              </a:path>
            </a:pathLst>
          </a:custGeom>
          <a:solidFill>
            <a:schemeClr val="accent3">
              <a:alpha val="80000"/>
            </a:schemeClr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8" name="Figure">
            <a:extLst>
              <a:ext uri="{FF2B5EF4-FFF2-40B4-BE49-F238E27FC236}">
                <a16:creationId xmlns="" xmlns:a16="http://schemas.microsoft.com/office/drawing/2014/main" id="{4E29128A-65FF-46D9-9AC5-CD5F360D05FD}"/>
              </a:ext>
            </a:extLst>
          </p:cNvPr>
          <p:cNvSpPr/>
          <p:nvPr userDrawn="1"/>
        </p:nvSpPr>
        <p:spPr>
          <a:xfrm>
            <a:off x="889707" y="1402361"/>
            <a:ext cx="218435" cy="222553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088" h="18770" extrusionOk="0">
                <a:moveTo>
                  <a:pt x="18567" y="15982"/>
                </a:moveTo>
                <a:cubicBezTo>
                  <a:pt x="20371" y="12782"/>
                  <a:pt x="17299" y="3276"/>
                  <a:pt x="12326" y="688"/>
                </a:cubicBezTo>
                <a:cubicBezTo>
                  <a:pt x="7352" y="-1900"/>
                  <a:pt x="2379" y="3418"/>
                  <a:pt x="575" y="6665"/>
                </a:cubicBezTo>
                <a:cubicBezTo>
                  <a:pt x="-1229" y="9865"/>
                  <a:pt x="1355" y="14571"/>
                  <a:pt x="6329" y="17159"/>
                </a:cubicBezTo>
                <a:cubicBezTo>
                  <a:pt x="11253" y="19700"/>
                  <a:pt x="16763" y="19182"/>
                  <a:pt x="18567" y="15982"/>
                </a:cubicBezTo>
                <a:close/>
              </a:path>
            </a:pathLst>
          </a:custGeom>
          <a:solidFill>
            <a:schemeClr val="accent1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19" name="Figure">
            <a:extLst>
              <a:ext uri="{FF2B5EF4-FFF2-40B4-BE49-F238E27FC236}">
                <a16:creationId xmlns="" xmlns:a16="http://schemas.microsoft.com/office/drawing/2014/main" id="{B3BA8C1E-A710-4F84-9924-34F2C3A20531}"/>
              </a:ext>
            </a:extLst>
          </p:cNvPr>
          <p:cNvSpPr/>
          <p:nvPr userDrawn="1"/>
        </p:nvSpPr>
        <p:spPr>
          <a:xfrm>
            <a:off x="2281390" y="140534"/>
            <a:ext cx="150794" cy="143620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19202" h="18783" extrusionOk="0">
                <a:moveTo>
                  <a:pt x="402" y="2508"/>
                </a:moveTo>
                <a:cubicBezTo>
                  <a:pt x="-1232" y="5646"/>
                  <a:pt x="2321" y="15132"/>
                  <a:pt x="7365" y="17978"/>
                </a:cubicBezTo>
                <a:cubicBezTo>
                  <a:pt x="12410" y="20751"/>
                  <a:pt x="17100" y="15716"/>
                  <a:pt x="18734" y="12651"/>
                </a:cubicBezTo>
                <a:cubicBezTo>
                  <a:pt x="20368" y="9513"/>
                  <a:pt x="17597" y="4770"/>
                  <a:pt x="12481" y="1997"/>
                </a:cubicBezTo>
                <a:cubicBezTo>
                  <a:pt x="7436" y="-849"/>
                  <a:pt x="2036" y="-630"/>
                  <a:pt x="402" y="2508"/>
                </a:cubicBezTo>
                <a:close/>
              </a:path>
            </a:pathLst>
          </a:custGeom>
          <a:solidFill>
            <a:schemeClr val="accent2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 marL="0" marR="0" lvl="0" indent="0" algn="ctr" defTabSz="457200" eaLnBrk="1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3000"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</a:defRPr>
            </a:pPr>
            <a:endParaRPr kumimoji="0" sz="3000" b="0" i="0" u="none" strike="noStrike" kern="0" cap="none" spc="0" normalizeH="0" baseline="0" noProof="0">
              <a:ln>
                <a:noFill/>
              </a:ln>
              <a:solidFill>
                <a:srgbClr val="FFFFFF"/>
              </a:solidFill>
              <a:effectLst>
                <a:outerShdw blurRad="38100" dist="12700" dir="5400000" rotWithShape="0">
                  <a:srgbClr val="000000">
                    <a:alpha val="50000"/>
                  </a:srgbClr>
                </a:outerShdw>
              </a:effectLst>
              <a:uLnTx/>
              <a:uFillTx/>
              <a:latin typeface="Gill Sans"/>
              <a:sym typeface="Gill Sans"/>
            </a:endParaRPr>
          </a:p>
        </p:txBody>
      </p:sp>
      <p:sp>
        <p:nvSpPr>
          <p:cNvPr id="22" name="Text Placeholder 21">
            <a:extLst>
              <a:ext uri="{FF2B5EF4-FFF2-40B4-BE49-F238E27FC236}">
                <a16:creationId xmlns="" xmlns:a16="http://schemas.microsoft.com/office/drawing/2014/main" id="{0A941A22-1624-42ED-B289-69DC7E776C8D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878553" y="141289"/>
            <a:ext cx="1163046" cy="1127472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 algn="ctr">
              <a:buNone/>
              <a:defRPr lang="en-US" sz="5400" b="1"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#</a:t>
            </a:r>
          </a:p>
        </p:txBody>
      </p:sp>
    </p:spTree>
    <p:extLst>
      <p:ext uri="{BB962C8B-B14F-4D97-AF65-F5344CB8AC3E}">
        <p14:creationId xmlns="" xmlns:p14="http://schemas.microsoft.com/office/powerpoint/2010/main" val="97659325"/>
      </p:ext>
    </p:extLst>
  </p:cSld>
  <p:clrMapOvr>
    <a:masterClrMapping/>
  </p:clrMapOvr>
  <p:extLst mod="1">
    <p:ext uri="{DCECCB84-F9BA-43D5-87BE-67443E8EF086}">
      <p15:sldGuideLst xmlns=""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E46D417A-FFFC-4C38-B511-2722630CD6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CD9C8D7D-4E0A-454B-A79D-902EC54DE94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2204BDBD-06AB-4C31-B0F2-5DD5B4BE07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D5811E0C-F3A6-4B16-B9AB-5E3667F091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E2E38BFA-BFF6-490C-A0BA-416294EFC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495CF87B-2F0A-4942-B880-E8B34C5BDF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50213238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0EDED006-0636-42F1-9CDF-76666726A0B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6DD36E0F-BBDE-45B8-A505-73F0AE507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3A88661E-F16E-4409-B697-46876AB7A3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A35D03C0-D476-4B22-AB2A-BA13BA5C62D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F24A3DD0-1B03-47CD-9B52-1B55BFD74C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34A505A7-5B4D-4CC0-855A-D8B27D3CA3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9CBB9F58-8B33-4A6B-83B6-DACBFF55C4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9EC49A68-E101-43C8-B949-D8505E24BD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81712200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DF4C187B-8DFC-4E18-8A9E-DEF483D42D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368CF1B9-C192-4ED5-8F68-EECA74181CF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BB9952C-E188-44F7-B6AC-FEAD53B95E4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6CD02327-A8DE-42E1-B8ED-620CCCFD04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7443995-4F62-42E0-B06A-F6DF5AE820F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C38A0555-7BBD-4C3E-81F3-FF0C1E2D0C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7706328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063F18-26BE-440C-8365-DBFFCAFF1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85D0AD9F-8698-4DE9-B5C3-5A411C6C5A4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4E1F8511-FDD6-4BC9-9817-97FAF38EE47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1E6E8457-7F83-48BF-B23C-E2D90546E0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4AE49A64-2BF7-4F52-8193-200FAF370E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B37E87D1-7122-4984-8CBE-AAA7EC69D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3691301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F75A18-C7BB-4A58-BFDC-25892F9D13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824CCC6E-55D7-4343-85BB-C0C54327A8D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3EC68ACC-43DC-4377-8A40-C0B6C151C9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D07C815-BA82-4032-9939-8245E0FB2E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00AD39EA-5B18-4FD5-A2CE-AEC5F7F887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00726844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A95393DF-F0D3-438F-A020-FADDF18C8C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9F36B2C9-FF10-47A1-BB7D-7B37D1FBBF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E7E18FE7-5958-4284-9AC4-3C364206D4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2A6196B1-38F8-4FA2-9040-4D7BE424BA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11BD1661-8695-4862-93E8-E000D83FD3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300353488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howee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18500" b="19391"/>
          <a:stretch/>
        </p:blipFill>
        <p:spPr>
          <a:xfrm>
            <a:off x="11096512" y="5774480"/>
            <a:ext cx="1095488" cy="108352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781351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00D54997-06A4-499B-8E6A-8EF1A89EB2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4863"/>
            <a:ext cx="10515600" cy="11322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7BF3C88D-292F-4F8A-8FA3-E750F0E632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556792"/>
            <a:ext cx="10515600" cy="462017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8B8C7DAC-648B-41B2-BAA1-D87B8840563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Your Date Here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2073268-5839-4ECF-A52B-BE90FB6F58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7F5A0931-55D2-4DD7-B350-755D5AC96D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>
                    <a:lumMod val="60000"/>
                    <a:lumOff val="40000"/>
                  </a:schemeClr>
                </a:solidFill>
              </a:defRPr>
            </a:lvl1pPr>
          </a:lstStyle>
          <a:p>
            <a:fld id="{D325CB3F-26C9-44D7-A7CB-40F86C5CE4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2172274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14" r:id="rId3"/>
    <p:sldLayoutId id="2147483927" r:id="rId4"/>
    <p:sldLayoutId id="2147483936" r:id="rId5"/>
    <p:sldLayoutId id="2147483915" r:id="rId6"/>
    <p:sldLayoutId id="2147483929" r:id="rId7"/>
    <p:sldLayoutId id="2147483945" r:id="rId8"/>
    <p:sldLayoutId id="2147483946" r:id="rId9"/>
    <p:sldLayoutId id="2147483937" r:id="rId10"/>
    <p:sldLayoutId id="2147483942" r:id="rId11"/>
    <p:sldLayoutId id="2147483943" r:id="rId12"/>
    <p:sldLayoutId id="2147483938" r:id="rId13"/>
    <p:sldLayoutId id="2147483939" r:id="rId14"/>
    <p:sldLayoutId id="2147483918" r:id="rId15"/>
    <p:sldLayoutId id="2147483944" r:id="rId16"/>
    <p:sldLayoutId id="2147483916" r:id="rId17"/>
    <p:sldLayoutId id="2147483917" r:id="rId18"/>
    <p:sldLayoutId id="2147483920" r:id="rId19"/>
    <p:sldLayoutId id="2147483921" r:id="rId20"/>
    <p:sldLayoutId id="2147483922" r:id="rId21"/>
    <p:sldLayoutId id="2147483923" r:id="rId22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609600" y="137160"/>
            <a:ext cx="10972800" cy="707886"/>
          </a:xfrm>
          <a:prstGeom prst="rect">
            <a:avLst/>
          </a:prstGeom>
        </p:spPr>
        <p:txBody>
          <a:bodyPr vert="horz" lIns="91440" tIns="45720" rIns="91440" bIns="45720" rtlCol="0" anchor="ctr">
            <a:spAutoFit/>
          </a:bodyPr>
          <a:lstStyle/>
          <a:p>
            <a:pPr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5" name="Rectangle 14"/>
          <p:cNvSpPr/>
          <p:nvPr/>
        </p:nvSpPr>
        <p:spPr>
          <a:xfrm rot="5400000">
            <a:off x="11604686" y="5799924"/>
            <a:ext cx="1839158" cy="276999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200" dirty="0">
                <a:solidFill>
                  <a:prstClr val="black"/>
                </a:solidFill>
              </a:rPr>
              <a:t>© Copyright Showeet.com</a:t>
            </a:r>
          </a:p>
        </p:txBody>
      </p:sp>
    </p:spTree>
    <p:extLst>
      <p:ext uri="{BB962C8B-B14F-4D97-AF65-F5344CB8AC3E}">
        <p14:creationId xmlns="" xmlns:p14="http://schemas.microsoft.com/office/powerpoint/2010/main" val="3974763103"/>
      </p:ext>
    </p:extLst>
  </p:cSld>
  <p:clrMap bg1="lt1" tx1="dk1" bg2="lt2" tx2="dk2" accent1="accent1" accent2="accent2" accent3="accent3" accent4="accent4" accent5="accent5" accent6="accent6" hlink="hlink" folHlink="folHlink"/>
  <p:hf hdr="0"/>
  <p:txStyles>
    <p:titleStyle>
      <a:lvl1pPr algn="r" defTabSz="914354" rtl="0" eaLnBrk="1" latinLnBrk="0" hangingPunct="1">
        <a:spcBef>
          <a:spcPct val="0"/>
        </a:spcBef>
        <a:buNone/>
        <a:defRPr lang="en-US" sz="4000" b="1" kern="1200" cap="all" normalizeH="0" baseline="0" dirty="0">
          <a:solidFill>
            <a:srgbClr val="2F3A46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</p:titleStyle>
    <p:bodyStyle>
      <a:lvl1pPr marL="342882" indent="-342882" algn="l" defTabSz="914354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1pPr>
      <a:lvl2pPr marL="742913" indent="-285737" algn="l" defTabSz="914354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2pPr>
      <a:lvl3pPr marL="114294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3pPr>
      <a:lvl4pPr marL="1600120" indent="-228589" algn="l" defTabSz="914354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4pPr>
      <a:lvl5pPr marL="2057298" indent="-228589" algn="l" defTabSz="914354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>
              <a:lumMod val="75000"/>
            </a:schemeClr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</a:defRPr>
      </a:lvl5pPr>
      <a:lvl6pPr marL="2514474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1E263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4638930" y="341031"/>
            <a:ext cx="2914141" cy="804743"/>
          </a:xfrm>
          <a:prstGeom prst="rect">
            <a:avLst/>
          </a:prstGeom>
        </p:spPr>
      </p:pic>
      <p:sp>
        <p:nvSpPr>
          <p:cNvPr id="5" name="Rectangle 4"/>
          <p:cNvSpPr/>
          <p:nvPr userDrawn="1"/>
        </p:nvSpPr>
        <p:spPr>
          <a:xfrm>
            <a:off x="2185947" y="2158991"/>
            <a:ext cx="7820106" cy="341632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 defTabSz="914354"/>
            <a:r>
              <a:rPr lang="en-US" sz="5400" dirty="0">
                <a:solidFill>
                  <a:schemeClr val="bg1"/>
                </a:solidFill>
                <a:latin typeface="Calibri Light" panose="020F0302020204030204" pitchFamily="34" charset="0"/>
              </a:rPr>
              <a:t>Free </a:t>
            </a:r>
            <a:r>
              <a:rPr lang="en-US" sz="5400">
                <a:solidFill>
                  <a:schemeClr val="bg1"/>
                </a:solidFill>
                <a:latin typeface="Calibri Light" panose="020F0302020204030204" pitchFamily="34" charset="0"/>
              </a:rPr>
              <a:t>creative templates</a:t>
            </a:r>
            <a:r>
              <a:rPr lang="en-US" sz="5400" dirty="0">
                <a:solidFill>
                  <a:schemeClr val="bg1"/>
                </a:solidFill>
                <a:latin typeface="Calibri Light" panose="020F0302020204030204" pitchFamily="34" charset="0"/>
              </a:rPr>
              <a:t>, charts, diagrams and maps for your outstanding presentations</a:t>
            </a:r>
          </a:p>
        </p:txBody>
      </p:sp>
    </p:spTree>
    <p:extLst>
      <p:ext uri="{BB962C8B-B14F-4D97-AF65-F5344CB8AC3E}">
        <p14:creationId xmlns="" xmlns:p14="http://schemas.microsoft.com/office/powerpoint/2010/main" val="38008259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4" r:id="rId1"/>
  </p:sldLayoutIdLst>
  <p:hf hdr="0"/>
  <p:txStyles>
    <p:titleStyle>
      <a:lvl1pPr algn="l" defTabSz="914354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89" indent="-228589" algn="l" defTabSz="914354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6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4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20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98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74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52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29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06" indent="-228589" algn="l" defTabSz="914354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7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54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3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09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86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62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40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18" algn="l" defTabSz="91435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6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0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5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FC58EDE2-9C12-4E95-AE15-1944DE2521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855640" y="2204864"/>
            <a:ext cx="6552728" cy="1523504"/>
          </a:xfrm>
        </p:spPr>
        <p:txBody>
          <a:bodyPr>
            <a:normAutofit/>
          </a:bodyPr>
          <a:lstStyle/>
          <a:p>
            <a:r>
              <a:rPr lang="ru-RU" sz="3600" dirty="0" smtClean="0"/>
              <a:t>Современный аспект библиотечного обслуживания</a:t>
            </a:r>
            <a:endParaRPr lang="ru-RU" sz="3600" dirty="0"/>
          </a:p>
        </p:txBody>
      </p:sp>
      <p:sp>
        <p:nvSpPr>
          <p:cNvPr id="7" name="Subtitle 6">
            <a:extLst>
              <a:ext uri="{FF2B5EF4-FFF2-40B4-BE49-F238E27FC236}">
                <a16:creationId xmlns="" xmlns:a16="http://schemas.microsoft.com/office/drawing/2014/main" id="{E6DCAC89-5D68-4BB2-9B66-DFA32988EB1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87688" y="4005064"/>
            <a:ext cx="5760640" cy="1368152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/>
              <a:t>Докладчик: Реутова Е.В.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/>
              <a:t>Заведующий отделом документов по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ru-RU" sz="2000" dirty="0" smtClean="0"/>
              <a:t>гуманитарным и естественным наукам</a:t>
            </a:r>
            <a:endParaRPr lang="en-US" sz="2000" dirty="0"/>
          </a:p>
        </p:txBody>
      </p:sp>
    </p:spTree>
    <p:extLst>
      <p:ext uri="{BB962C8B-B14F-4D97-AF65-F5344CB8AC3E}">
        <p14:creationId xmlns="" xmlns:p14="http://schemas.microsoft.com/office/powerpoint/2010/main" val="509776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1344" y="188640"/>
            <a:ext cx="8688288" cy="178296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Современное библиотечное </a:t>
            </a:r>
            <a:br>
              <a:rPr lang="ru-RU" sz="2800" dirty="0" smtClean="0"/>
            </a:br>
            <a:r>
              <a:rPr lang="ru-RU" sz="2800" dirty="0" smtClean="0"/>
              <a:t>обслуживание, осуществляемое </a:t>
            </a:r>
            <a:br>
              <a:rPr lang="ru-RU" sz="2800" dirty="0" smtClean="0"/>
            </a:br>
            <a:r>
              <a:rPr lang="ru-RU" sz="2800" dirty="0" smtClean="0"/>
              <a:t>в условиях открытого информационного пространства, предусматривает: </a:t>
            </a:r>
            <a:endParaRPr lang="en-US" sz="2800" dirty="0"/>
          </a:p>
        </p:txBody>
      </p:sp>
      <p:sp>
        <p:nvSpPr>
          <p:cNvPr id="40" name="Slide Number Placeholder 39">
            <a:extLst>
              <a:ext uri="{FF2B5EF4-FFF2-40B4-BE49-F238E27FC236}">
                <a16:creationId xmlns="" xmlns:a16="http://schemas.microsoft.com/office/drawing/2014/main" id="{3FDADECE-BF65-44C8-B523-E1DC603B05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88F610-7B7C-44F0-8FE6-F62371B7351D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14" name="Text Placeholder 15"/>
          <p:cNvSpPr txBox="1">
            <a:spLocks/>
          </p:cNvSpPr>
          <p:nvPr/>
        </p:nvSpPr>
        <p:spPr>
          <a:xfrm>
            <a:off x="407368" y="2924944"/>
            <a:ext cx="7056784" cy="352839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1200"/>
              </a:spcAft>
              <a:buFont typeface="Arial" panose="020B0604020202020204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1200"/>
              </a:spcAft>
              <a:buFont typeface="Arial" panose="020B0604020202020204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1200"/>
              </a:spcAft>
              <a:buFont typeface="Arial" panose="020B0604020202020204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12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spcAft>
                <a:spcPts val="1200"/>
              </a:spcAft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0000"/>
              </a:lnSpc>
            </a:pPr>
            <a:endParaRPr lang="ru-RU" sz="1600" b="1" dirty="0" smtClean="0">
              <a:solidFill>
                <a:schemeClr val="tx1"/>
              </a:solidFill>
            </a:endParaRPr>
          </a:p>
        </p:txBody>
      </p:sp>
      <p:pic>
        <p:nvPicPr>
          <p:cNvPr id="13" name="Рисунок 12" descr="IMG_2583-1_1.jpg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/>
          <a:srcRect l="255" r="255"/>
          <a:stretch>
            <a:fillRect/>
          </a:stretch>
        </p:blipFill>
        <p:spPr>
          <a:xfrm>
            <a:off x="6831385" y="-27384"/>
            <a:ext cx="5360617" cy="3642236"/>
          </a:xfrm>
        </p:spPr>
      </p:pic>
      <p:grpSp>
        <p:nvGrpSpPr>
          <p:cNvPr id="15" name="Group 7">
            <a:extLst>
              <a:ext uri="{FF2B5EF4-FFF2-40B4-BE49-F238E27FC236}">
                <a16:creationId xmlns="" xmlns:a16="http://schemas.microsoft.com/office/drawing/2014/main" id="{9257A48A-5FCD-4F03-9417-52B37EC9E2E9}"/>
              </a:ext>
            </a:extLst>
          </p:cNvPr>
          <p:cNvGrpSpPr/>
          <p:nvPr/>
        </p:nvGrpSpPr>
        <p:grpSpPr>
          <a:xfrm>
            <a:off x="407368" y="2282004"/>
            <a:ext cx="1584177" cy="1074988"/>
            <a:chOff x="1921112" y="114053"/>
            <a:chExt cx="8110307" cy="6629895"/>
          </a:xfrm>
        </p:grpSpPr>
        <p:sp>
          <p:nvSpPr>
            <p:cNvPr id="17" name="Figure">
              <a:extLst>
                <a:ext uri="{FF2B5EF4-FFF2-40B4-BE49-F238E27FC236}">
                  <a16:creationId xmlns="" xmlns:a16="http://schemas.microsoft.com/office/drawing/2014/main" id="{F16371F3-10C5-42FC-87EE-DB32CCEDED2C}"/>
                </a:ext>
              </a:extLst>
            </p:cNvPr>
            <p:cNvSpPr/>
            <p:nvPr/>
          </p:nvSpPr>
          <p:spPr>
            <a:xfrm>
              <a:off x="3867079" y="785076"/>
              <a:ext cx="4801950" cy="5958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3" h="20744" extrusionOk="0">
                  <a:moveTo>
                    <a:pt x="50" y="8912"/>
                  </a:moveTo>
                  <a:cubicBezTo>
                    <a:pt x="599" y="13351"/>
                    <a:pt x="9033" y="21184"/>
                    <a:pt x="14691" y="20725"/>
                  </a:cubicBezTo>
                  <a:cubicBezTo>
                    <a:pt x="20349" y="20265"/>
                    <a:pt x="21091" y="11684"/>
                    <a:pt x="20542" y="7246"/>
                  </a:cubicBezTo>
                  <a:cubicBezTo>
                    <a:pt x="19992" y="2808"/>
                    <a:pt x="14951" y="-416"/>
                    <a:pt x="9293" y="43"/>
                  </a:cubicBezTo>
                  <a:cubicBezTo>
                    <a:pt x="3636" y="503"/>
                    <a:pt x="-509" y="4474"/>
                    <a:pt x="50" y="891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18" name="Figure">
              <a:extLst>
                <a:ext uri="{FF2B5EF4-FFF2-40B4-BE49-F238E27FC236}">
                  <a16:creationId xmlns="" xmlns:a16="http://schemas.microsoft.com/office/drawing/2014/main" id="{A247A9B0-E0AE-4078-92D2-BE021879364E}"/>
                </a:ext>
              </a:extLst>
            </p:cNvPr>
            <p:cNvSpPr/>
            <p:nvPr/>
          </p:nvSpPr>
          <p:spPr>
            <a:xfrm>
              <a:off x="2927648" y="1746876"/>
              <a:ext cx="7103771" cy="4829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18693" extrusionOk="0">
                  <a:moveTo>
                    <a:pt x="245" y="15021"/>
                  </a:moveTo>
                  <a:cubicBezTo>
                    <a:pt x="1306" y="18233"/>
                    <a:pt x="6123" y="19289"/>
                    <a:pt x="10101" y="18380"/>
                  </a:cubicBezTo>
                  <a:cubicBezTo>
                    <a:pt x="14080" y="17471"/>
                    <a:pt x="20377" y="13324"/>
                    <a:pt x="19507" y="5836"/>
                  </a:cubicBezTo>
                  <a:cubicBezTo>
                    <a:pt x="19168" y="2918"/>
                    <a:pt x="16966" y="-2311"/>
                    <a:pt x="8751" y="1135"/>
                  </a:cubicBezTo>
                  <a:cubicBezTo>
                    <a:pt x="4192" y="3048"/>
                    <a:pt x="-1223" y="10588"/>
                    <a:pt x="245" y="15021"/>
                  </a:cubicBezTo>
                  <a:close/>
                </a:path>
              </a:pathLst>
            </a:custGeom>
            <a:solidFill>
              <a:srgbClr val="8DB1C4">
                <a:alpha val="80000"/>
              </a:srgb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19" name="Figure">
              <a:extLst>
                <a:ext uri="{FF2B5EF4-FFF2-40B4-BE49-F238E27FC236}">
                  <a16:creationId xmlns="" xmlns:a16="http://schemas.microsoft.com/office/drawing/2014/main" id="{85470AAA-139B-417F-B1E5-A317A8E02A1A}"/>
                </a:ext>
              </a:extLst>
            </p:cNvPr>
            <p:cNvSpPr/>
            <p:nvPr/>
          </p:nvSpPr>
          <p:spPr>
            <a:xfrm>
              <a:off x="2368461" y="1388997"/>
              <a:ext cx="6998772" cy="4812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116" extrusionOk="0">
                  <a:moveTo>
                    <a:pt x="0" y="7130"/>
                  </a:moveTo>
                  <a:cubicBezTo>
                    <a:pt x="0" y="12861"/>
                    <a:pt x="8015" y="19116"/>
                    <a:pt x="12433" y="19116"/>
                  </a:cubicBezTo>
                  <a:cubicBezTo>
                    <a:pt x="16851" y="19116"/>
                    <a:pt x="21600" y="12861"/>
                    <a:pt x="21600" y="7130"/>
                  </a:cubicBezTo>
                  <a:cubicBezTo>
                    <a:pt x="21600" y="1399"/>
                    <a:pt x="19736" y="-2484"/>
                    <a:pt x="13206" y="1861"/>
                  </a:cubicBezTo>
                  <a:cubicBezTo>
                    <a:pt x="9285" y="4482"/>
                    <a:pt x="0" y="1399"/>
                    <a:pt x="0" y="7130"/>
                  </a:cubicBez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 defTabSz="457200" hangingPunct="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sz="3600" b="1" kern="0" dirty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sym typeface="Gill Sans"/>
                </a:rPr>
                <a:t>01</a:t>
              </a:r>
              <a:endParaRPr kumimoji="0" sz="3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20" name="Figure">
              <a:extLst>
                <a:ext uri="{FF2B5EF4-FFF2-40B4-BE49-F238E27FC236}">
                  <a16:creationId xmlns="" xmlns:a16="http://schemas.microsoft.com/office/drawing/2014/main" id="{D7817829-9A24-489A-AE64-F6D13F0BBD84}"/>
                </a:ext>
              </a:extLst>
            </p:cNvPr>
            <p:cNvSpPr/>
            <p:nvPr/>
          </p:nvSpPr>
          <p:spPr>
            <a:xfrm>
              <a:off x="6730112" y="114053"/>
              <a:ext cx="1313884" cy="11862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15" h="19060" extrusionOk="0">
                  <a:moveTo>
                    <a:pt x="1251" y="17706"/>
                  </a:moveTo>
                  <a:cubicBezTo>
                    <a:pt x="3633" y="20258"/>
                    <a:pt x="13007" y="19180"/>
                    <a:pt x="16737" y="14651"/>
                  </a:cubicBezTo>
                  <a:cubicBezTo>
                    <a:pt x="20468" y="10087"/>
                    <a:pt x="17145" y="3797"/>
                    <a:pt x="14794" y="1210"/>
                  </a:cubicBezTo>
                  <a:cubicBezTo>
                    <a:pt x="12411" y="-1342"/>
                    <a:pt x="7458" y="275"/>
                    <a:pt x="3727" y="4804"/>
                  </a:cubicBezTo>
                  <a:cubicBezTo>
                    <a:pt x="-3" y="9368"/>
                    <a:pt x="-1132" y="15155"/>
                    <a:pt x="1251" y="17706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21" name="Figure">
              <a:extLst>
                <a:ext uri="{FF2B5EF4-FFF2-40B4-BE49-F238E27FC236}">
                  <a16:creationId xmlns="" xmlns:a16="http://schemas.microsoft.com/office/drawing/2014/main" id="{2870DC24-D382-46B5-8C53-79C7711252F0}"/>
                </a:ext>
              </a:extLst>
            </p:cNvPr>
            <p:cNvSpPr/>
            <p:nvPr/>
          </p:nvSpPr>
          <p:spPr>
            <a:xfrm>
              <a:off x="1921112" y="4207292"/>
              <a:ext cx="875650" cy="8921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088" h="18770" extrusionOk="0">
                  <a:moveTo>
                    <a:pt x="18567" y="15982"/>
                  </a:moveTo>
                  <a:cubicBezTo>
                    <a:pt x="20371" y="12782"/>
                    <a:pt x="17299" y="3276"/>
                    <a:pt x="12326" y="688"/>
                  </a:cubicBezTo>
                  <a:cubicBezTo>
                    <a:pt x="7352" y="-1900"/>
                    <a:pt x="2379" y="3418"/>
                    <a:pt x="575" y="6665"/>
                  </a:cubicBezTo>
                  <a:cubicBezTo>
                    <a:pt x="-1229" y="9865"/>
                    <a:pt x="1355" y="14571"/>
                    <a:pt x="6329" y="17159"/>
                  </a:cubicBezTo>
                  <a:cubicBezTo>
                    <a:pt x="11253" y="19700"/>
                    <a:pt x="16763" y="19182"/>
                    <a:pt x="18567" y="15982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22" name="Figure">
              <a:extLst>
                <a:ext uri="{FF2B5EF4-FFF2-40B4-BE49-F238E27FC236}">
                  <a16:creationId xmlns="" xmlns:a16="http://schemas.microsoft.com/office/drawing/2014/main" id="{153F0366-4360-43D7-AFF4-55C72949F87D}"/>
                </a:ext>
              </a:extLst>
            </p:cNvPr>
            <p:cNvSpPr/>
            <p:nvPr/>
          </p:nvSpPr>
          <p:spPr>
            <a:xfrm>
              <a:off x="8765547" y="1031118"/>
              <a:ext cx="604493" cy="5757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02" h="18783" extrusionOk="0">
                  <a:moveTo>
                    <a:pt x="402" y="2508"/>
                  </a:moveTo>
                  <a:cubicBezTo>
                    <a:pt x="-1232" y="5646"/>
                    <a:pt x="2321" y="15132"/>
                    <a:pt x="7365" y="17978"/>
                  </a:cubicBezTo>
                  <a:cubicBezTo>
                    <a:pt x="12410" y="20751"/>
                    <a:pt x="17100" y="15716"/>
                    <a:pt x="18734" y="12651"/>
                  </a:cubicBezTo>
                  <a:cubicBezTo>
                    <a:pt x="20368" y="9513"/>
                    <a:pt x="17597" y="4770"/>
                    <a:pt x="12481" y="1997"/>
                  </a:cubicBezTo>
                  <a:cubicBezTo>
                    <a:pt x="7436" y="-849"/>
                    <a:pt x="2036" y="-630"/>
                    <a:pt x="402" y="2508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</p:grpSp>
      <p:grpSp>
        <p:nvGrpSpPr>
          <p:cNvPr id="23" name="Group 87">
            <a:extLst>
              <a:ext uri="{FF2B5EF4-FFF2-40B4-BE49-F238E27FC236}">
                <a16:creationId xmlns="" xmlns:a16="http://schemas.microsoft.com/office/drawing/2014/main" id="{F6DCFE65-1BF7-4583-95DD-C16D26CCB0DB}"/>
              </a:ext>
            </a:extLst>
          </p:cNvPr>
          <p:cNvGrpSpPr/>
          <p:nvPr/>
        </p:nvGrpSpPr>
        <p:grpSpPr>
          <a:xfrm>
            <a:off x="407367" y="3650156"/>
            <a:ext cx="1584177" cy="1074988"/>
            <a:chOff x="1921112" y="114053"/>
            <a:chExt cx="8110307" cy="6629895"/>
          </a:xfrm>
        </p:grpSpPr>
        <p:sp>
          <p:nvSpPr>
            <p:cNvPr id="24" name="Figure">
              <a:extLst>
                <a:ext uri="{FF2B5EF4-FFF2-40B4-BE49-F238E27FC236}">
                  <a16:creationId xmlns="" xmlns:a16="http://schemas.microsoft.com/office/drawing/2014/main" id="{3B74A785-3624-43BB-A740-BC0D695DFE36}"/>
                </a:ext>
              </a:extLst>
            </p:cNvPr>
            <p:cNvSpPr/>
            <p:nvPr/>
          </p:nvSpPr>
          <p:spPr>
            <a:xfrm>
              <a:off x="3867079" y="785076"/>
              <a:ext cx="4801950" cy="5958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3" h="20744" extrusionOk="0">
                  <a:moveTo>
                    <a:pt x="50" y="8912"/>
                  </a:moveTo>
                  <a:cubicBezTo>
                    <a:pt x="599" y="13351"/>
                    <a:pt x="9033" y="21184"/>
                    <a:pt x="14691" y="20725"/>
                  </a:cubicBezTo>
                  <a:cubicBezTo>
                    <a:pt x="20349" y="20265"/>
                    <a:pt x="21091" y="11684"/>
                    <a:pt x="20542" y="7246"/>
                  </a:cubicBezTo>
                  <a:cubicBezTo>
                    <a:pt x="19992" y="2808"/>
                    <a:pt x="14951" y="-416"/>
                    <a:pt x="9293" y="43"/>
                  </a:cubicBezTo>
                  <a:cubicBezTo>
                    <a:pt x="3636" y="503"/>
                    <a:pt x="-509" y="4474"/>
                    <a:pt x="50" y="891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25" name="Figure">
              <a:extLst>
                <a:ext uri="{FF2B5EF4-FFF2-40B4-BE49-F238E27FC236}">
                  <a16:creationId xmlns="" xmlns:a16="http://schemas.microsoft.com/office/drawing/2014/main" id="{AC1D07C2-EC37-48BA-AD95-479A2D98AA2C}"/>
                </a:ext>
              </a:extLst>
            </p:cNvPr>
            <p:cNvSpPr/>
            <p:nvPr/>
          </p:nvSpPr>
          <p:spPr>
            <a:xfrm>
              <a:off x="2927648" y="1746876"/>
              <a:ext cx="7103771" cy="4829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18693" extrusionOk="0">
                  <a:moveTo>
                    <a:pt x="245" y="15021"/>
                  </a:moveTo>
                  <a:cubicBezTo>
                    <a:pt x="1306" y="18233"/>
                    <a:pt x="6123" y="19289"/>
                    <a:pt x="10101" y="18380"/>
                  </a:cubicBezTo>
                  <a:cubicBezTo>
                    <a:pt x="14080" y="17471"/>
                    <a:pt x="20377" y="13324"/>
                    <a:pt x="19507" y="5836"/>
                  </a:cubicBezTo>
                  <a:cubicBezTo>
                    <a:pt x="19168" y="2918"/>
                    <a:pt x="16966" y="-2311"/>
                    <a:pt x="8751" y="1135"/>
                  </a:cubicBezTo>
                  <a:cubicBezTo>
                    <a:pt x="4192" y="3048"/>
                    <a:pt x="-1223" y="10588"/>
                    <a:pt x="245" y="15021"/>
                  </a:cubicBezTo>
                  <a:close/>
                </a:path>
              </a:pathLst>
            </a:custGeom>
            <a:solidFill>
              <a:srgbClr val="8DB1C4">
                <a:alpha val="80000"/>
              </a:srgb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26" name="Figure">
              <a:extLst>
                <a:ext uri="{FF2B5EF4-FFF2-40B4-BE49-F238E27FC236}">
                  <a16:creationId xmlns="" xmlns:a16="http://schemas.microsoft.com/office/drawing/2014/main" id="{7A3EBCD5-9F52-4EE8-A2A4-00D82F2DD40B}"/>
                </a:ext>
              </a:extLst>
            </p:cNvPr>
            <p:cNvSpPr/>
            <p:nvPr/>
          </p:nvSpPr>
          <p:spPr>
            <a:xfrm>
              <a:off x="2368461" y="1388997"/>
              <a:ext cx="6998772" cy="4812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116" extrusionOk="0">
                  <a:moveTo>
                    <a:pt x="0" y="7130"/>
                  </a:moveTo>
                  <a:cubicBezTo>
                    <a:pt x="0" y="12861"/>
                    <a:pt x="8015" y="19116"/>
                    <a:pt x="12433" y="19116"/>
                  </a:cubicBezTo>
                  <a:cubicBezTo>
                    <a:pt x="16851" y="19116"/>
                    <a:pt x="21600" y="12861"/>
                    <a:pt x="21600" y="7130"/>
                  </a:cubicBezTo>
                  <a:cubicBezTo>
                    <a:pt x="21600" y="1399"/>
                    <a:pt x="19736" y="-2484"/>
                    <a:pt x="13206" y="1861"/>
                  </a:cubicBezTo>
                  <a:cubicBezTo>
                    <a:pt x="9285" y="4482"/>
                    <a:pt x="0" y="1399"/>
                    <a:pt x="0" y="7130"/>
                  </a:cubicBez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 defTabSz="457200" hangingPunct="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sz="3600" b="1" kern="0" dirty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sym typeface="Gill Sans"/>
                </a:rPr>
                <a:t>02</a:t>
              </a:r>
              <a:endParaRPr kumimoji="0" sz="3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27" name="Figure">
              <a:extLst>
                <a:ext uri="{FF2B5EF4-FFF2-40B4-BE49-F238E27FC236}">
                  <a16:creationId xmlns="" xmlns:a16="http://schemas.microsoft.com/office/drawing/2014/main" id="{0602B3D1-34D0-4EC2-93F9-52121D9D7836}"/>
                </a:ext>
              </a:extLst>
            </p:cNvPr>
            <p:cNvSpPr/>
            <p:nvPr/>
          </p:nvSpPr>
          <p:spPr>
            <a:xfrm>
              <a:off x="6730112" y="114053"/>
              <a:ext cx="1313884" cy="11862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15" h="19060" extrusionOk="0">
                  <a:moveTo>
                    <a:pt x="1251" y="17706"/>
                  </a:moveTo>
                  <a:cubicBezTo>
                    <a:pt x="3633" y="20258"/>
                    <a:pt x="13007" y="19180"/>
                    <a:pt x="16737" y="14651"/>
                  </a:cubicBezTo>
                  <a:cubicBezTo>
                    <a:pt x="20468" y="10087"/>
                    <a:pt x="17145" y="3797"/>
                    <a:pt x="14794" y="1210"/>
                  </a:cubicBezTo>
                  <a:cubicBezTo>
                    <a:pt x="12411" y="-1342"/>
                    <a:pt x="7458" y="275"/>
                    <a:pt x="3727" y="4804"/>
                  </a:cubicBezTo>
                  <a:cubicBezTo>
                    <a:pt x="-3" y="9368"/>
                    <a:pt x="-1132" y="15155"/>
                    <a:pt x="1251" y="17706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28" name="Figure">
              <a:extLst>
                <a:ext uri="{FF2B5EF4-FFF2-40B4-BE49-F238E27FC236}">
                  <a16:creationId xmlns="" xmlns:a16="http://schemas.microsoft.com/office/drawing/2014/main" id="{C94444AD-F449-48FE-A024-C229BBE1AEE5}"/>
                </a:ext>
              </a:extLst>
            </p:cNvPr>
            <p:cNvSpPr/>
            <p:nvPr/>
          </p:nvSpPr>
          <p:spPr>
            <a:xfrm>
              <a:off x="1921112" y="4207292"/>
              <a:ext cx="875650" cy="8921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088" h="18770" extrusionOk="0">
                  <a:moveTo>
                    <a:pt x="18567" y="15982"/>
                  </a:moveTo>
                  <a:cubicBezTo>
                    <a:pt x="20371" y="12782"/>
                    <a:pt x="17299" y="3276"/>
                    <a:pt x="12326" y="688"/>
                  </a:cubicBezTo>
                  <a:cubicBezTo>
                    <a:pt x="7352" y="-1900"/>
                    <a:pt x="2379" y="3418"/>
                    <a:pt x="575" y="6665"/>
                  </a:cubicBezTo>
                  <a:cubicBezTo>
                    <a:pt x="-1229" y="9865"/>
                    <a:pt x="1355" y="14571"/>
                    <a:pt x="6329" y="17159"/>
                  </a:cubicBezTo>
                  <a:cubicBezTo>
                    <a:pt x="11253" y="19700"/>
                    <a:pt x="16763" y="19182"/>
                    <a:pt x="18567" y="15982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29" name="Figure">
              <a:extLst>
                <a:ext uri="{FF2B5EF4-FFF2-40B4-BE49-F238E27FC236}">
                  <a16:creationId xmlns="" xmlns:a16="http://schemas.microsoft.com/office/drawing/2014/main" id="{4358133C-3CB3-4CC2-941F-9BB8171C26ED}"/>
                </a:ext>
              </a:extLst>
            </p:cNvPr>
            <p:cNvSpPr/>
            <p:nvPr/>
          </p:nvSpPr>
          <p:spPr>
            <a:xfrm>
              <a:off x="8765547" y="1031118"/>
              <a:ext cx="604493" cy="5757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02" h="18783" extrusionOk="0">
                  <a:moveTo>
                    <a:pt x="402" y="2508"/>
                  </a:moveTo>
                  <a:cubicBezTo>
                    <a:pt x="-1232" y="5646"/>
                    <a:pt x="2321" y="15132"/>
                    <a:pt x="7365" y="17978"/>
                  </a:cubicBezTo>
                  <a:cubicBezTo>
                    <a:pt x="12410" y="20751"/>
                    <a:pt x="17100" y="15716"/>
                    <a:pt x="18734" y="12651"/>
                  </a:cubicBezTo>
                  <a:cubicBezTo>
                    <a:pt x="20368" y="9513"/>
                    <a:pt x="17597" y="4770"/>
                    <a:pt x="12481" y="1997"/>
                  </a:cubicBezTo>
                  <a:cubicBezTo>
                    <a:pt x="7436" y="-849"/>
                    <a:pt x="2036" y="-630"/>
                    <a:pt x="402" y="2508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</p:grpSp>
      <p:grpSp>
        <p:nvGrpSpPr>
          <p:cNvPr id="30" name="Group 94">
            <a:extLst>
              <a:ext uri="{FF2B5EF4-FFF2-40B4-BE49-F238E27FC236}">
                <a16:creationId xmlns="" xmlns:a16="http://schemas.microsoft.com/office/drawing/2014/main" id="{AAE0B3E6-89AA-4EB7-999E-3824FB4607AF}"/>
              </a:ext>
            </a:extLst>
          </p:cNvPr>
          <p:cNvGrpSpPr/>
          <p:nvPr/>
        </p:nvGrpSpPr>
        <p:grpSpPr>
          <a:xfrm>
            <a:off x="407368" y="4946300"/>
            <a:ext cx="1584177" cy="1074988"/>
            <a:chOff x="1921112" y="114053"/>
            <a:chExt cx="8110307" cy="6629895"/>
          </a:xfrm>
        </p:grpSpPr>
        <p:sp>
          <p:nvSpPr>
            <p:cNvPr id="31" name="Figure">
              <a:extLst>
                <a:ext uri="{FF2B5EF4-FFF2-40B4-BE49-F238E27FC236}">
                  <a16:creationId xmlns="" xmlns:a16="http://schemas.microsoft.com/office/drawing/2014/main" id="{485A0588-2251-4E22-AE9E-C6F953B68A5E}"/>
                </a:ext>
              </a:extLst>
            </p:cNvPr>
            <p:cNvSpPr/>
            <p:nvPr/>
          </p:nvSpPr>
          <p:spPr>
            <a:xfrm>
              <a:off x="3867079" y="785076"/>
              <a:ext cx="4801950" cy="595887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693" h="20744" extrusionOk="0">
                  <a:moveTo>
                    <a:pt x="50" y="8912"/>
                  </a:moveTo>
                  <a:cubicBezTo>
                    <a:pt x="599" y="13351"/>
                    <a:pt x="9033" y="21184"/>
                    <a:pt x="14691" y="20725"/>
                  </a:cubicBezTo>
                  <a:cubicBezTo>
                    <a:pt x="20349" y="20265"/>
                    <a:pt x="21091" y="11684"/>
                    <a:pt x="20542" y="7246"/>
                  </a:cubicBezTo>
                  <a:cubicBezTo>
                    <a:pt x="19992" y="2808"/>
                    <a:pt x="14951" y="-416"/>
                    <a:pt x="9293" y="43"/>
                  </a:cubicBezTo>
                  <a:cubicBezTo>
                    <a:pt x="3636" y="503"/>
                    <a:pt x="-509" y="4474"/>
                    <a:pt x="50" y="8912"/>
                  </a:cubicBezTo>
                  <a:close/>
                </a:path>
              </a:pathLst>
            </a:custGeom>
            <a:solidFill>
              <a:schemeClr val="accent6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32" name="Figure">
              <a:extLst>
                <a:ext uri="{FF2B5EF4-FFF2-40B4-BE49-F238E27FC236}">
                  <a16:creationId xmlns="" xmlns:a16="http://schemas.microsoft.com/office/drawing/2014/main" id="{D4033E88-3177-4112-B578-B8C896A047CF}"/>
                </a:ext>
              </a:extLst>
            </p:cNvPr>
            <p:cNvSpPr/>
            <p:nvPr/>
          </p:nvSpPr>
          <p:spPr>
            <a:xfrm>
              <a:off x="2927648" y="1746876"/>
              <a:ext cx="7103771" cy="482962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589" h="18693" extrusionOk="0">
                  <a:moveTo>
                    <a:pt x="245" y="15021"/>
                  </a:moveTo>
                  <a:cubicBezTo>
                    <a:pt x="1306" y="18233"/>
                    <a:pt x="6123" y="19289"/>
                    <a:pt x="10101" y="18380"/>
                  </a:cubicBezTo>
                  <a:cubicBezTo>
                    <a:pt x="14080" y="17471"/>
                    <a:pt x="20377" y="13324"/>
                    <a:pt x="19507" y="5836"/>
                  </a:cubicBezTo>
                  <a:cubicBezTo>
                    <a:pt x="19168" y="2918"/>
                    <a:pt x="16966" y="-2311"/>
                    <a:pt x="8751" y="1135"/>
                  </a:cubicBezTo>
                  <a:cubicBezTo>
                    <a:pt x="4192" y="3048"/>
                    <a:pt x="-1223" y="10588"/>
                    <a:pt x="245" y="15021"/>
                  </a:cubicBezTo>
                  <a:close/>
                </a:path>
              </a:pathLst>
            </a:custGeom>
            <a:solidFill>
              <a:srgbClr val="8DB1C4">
                <a:alpha val="80000"/>
              </a:srgb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33" name="Figure">
              <a:extLst>
                <a:ext uri="{FF2B5EF4-FFF2-40B4-BE49-F238E27FC236}">
                  <a16:creationId xmlns="" xmlns:a16="http://schemas.microsoft.com/office/drawing/2014/main" id="{2A45EBD4-8F10-434E-97FF-FE7CD741AEAB}"/>
                </a:ext>
              </a:extLst>
            </p:cNvPr>
            <p:cNvSpPr/>
            <p:nvPr/>
          </p:nvSpPr>
          <p:spPr>
            <a:xfrm>
              <a:off x="2368461" y="1388997"/>
              <a:ext cx="6998772" cy="481228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19116" extrusionOk="0">
                  <a:moveTo>
                    <a:pt x="0" y="7130"/>
                  </a:moveTo>
                  <a:cubicBezTo>
                    <a:pt x="0" y="12861"/>
                    <a:pt x="8015" y="19116"/>
                    <a:pt x="12433" y="19116"/>
                  </a:cubicBezTo>
                  <a:cubicBezTo>
                    <a:pt x="16851" y="19116"/>
                    <a:pt x="21600" y="12861"/>
                    <a:pt x="21600" y="7130"/>
                  </a:cubicBezTo>
                  <a:cubicBezTo>
                    <a:pt x="21600" y="1399"/>
                    <a:pt x="19736" y="-2484"/>
                    <a:pt x="13206" y="1861"/>
                  </a:cubicBezTo>
                  <a:cubicBezTo>
                    <a:pt x="9285" y="4482"/>
                    <a:pt x="0" y="1399"/>
                    <a:pt x="0" y="7130"/>
                  </a:cubicBez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lvl="0" algn="ctr" defTabSz="457200" hangingPunct="0"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r>
                <a:rPr lang="en-US" sz="3600" b="1" kern="0" dirty="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  <a:sym typeface="Gill Sans"/>
                </a:rPr>
                <a:t>03</a:t>
              </a:r>
              <a:endParaRPr kumimoji="0" sz="3000" b="0" i="0" u="none" strike="noStrike" kern="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34" name="Figure">
              <a:extLst>
                <a:ext uri="{FF2B5EF4-FFF2-40B4-BE49-F238E27FC236}">
                  <a16:creationId xmlns="" xmlns:a16="http://schemas.microsoft.com/office/drawing/2014/main" id="{1C002C03-A58F-4943-90A2-E3A9BE9D4C9D}"/>
                </a:ext>
              </a:extLst>
            </p:cNvPr>
            <p:cNvSpPr/>
            <p:nvPr/>
          </p:nvSpPr>
          <p:spPr>
            <a:xfrm>
              <a:off x="6730112" y="114053"/>
              <a:ext cx="1313884" cy="118620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8415" h="19060" extrusionOk="0">
                  <a:moveTo>
                    <a:pt x="1251" y="17706"/>
                  </a:moveTo>
                  <a:cubicBezTo>
                    <a:pt x="3633" y="20258"/>
                    <a:pt x="13007" y="19180"/>
                    <a:pt x="16737" y="14651"/>
                  </a:cubicBezTo>
                  <a:cubicBezTo>
                    <a:pt x="20468" y="10087"/>
                    <a:pt x="17145" y="3797"/>
                    <a:pt x="14794" y="1210"/>
                  </a:cubicBezTo>
                  <a:cubicBezTo>
                    <a:pt x="12411" y="-1342"/>
                    <a:pt x="7458" y="275"/>
                    <a:pt x="3727" y="4804"/>
                  </a:cubicBezTo>
                  <a:cubicBezTo>
                    <a:pt x="-3" y="9368"/>
                    <a:pt x="-1132" y="15155"/>
                    <a:pt x="1251" y="17706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35" name="Figure">
              <a:extLst>
                <a:ext uri="{FF2B5EF4-FFF2-40B4-BE49-F238E27FC236}">
                  <a16:creationId xmlns="" xmlns:a16="http://schemas.microsoft.com/office/drawing/2014/main" id="{57697401-BA6C-493D-944A-F3A6B02CAFCB}"/>
                </a:ext>
              </a:extLst>
            </p:cNvPr>
            <p:cNvSpPr/>
            <p:nvPr/>
          </p:nvSpPr>
          <p:spPr>
            <a:xfrm>
              <a:off x="1921112" y="4207292"/>
              <a:ext cx="875650" cy="89215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088" h="18770" extrusionOk="0">
                  <a:moveTo>
                    <a:pt x="18567" y="15982"/>
                  </a:moveTo>
                  <a:cubicBezTo>
                    <a:pt x="20371" y="12782"/>
                    <a:pt x="17299" y="3276"/>
                    <a:pt x="12326" y="688"/>
                  </a:cubicBezTo>
                  <a:cubicBezTo>
                    <a:pt x="7352" y="-1900"/>
                    <a:pt x="2379" y="3418"/>
                    <a:pt x="575" y="6665"/>
                  </a:cubicBezTo>
                  <a:cubicBezTo>
                    <a:pt x="-1229" y="9865"/>
                    <a:pt x="1355" y="14571"/>
                    <a:pt x="6329" y="17159"/>
                  </a:cubicBezTo>
                  <a:cubicBezTo>
                    <a:pt x="11253" y="19700"/>
                    <a:pt x="16763" y="19182"/>
                    <a:pt x="18567" y="15982"/>
                  </a:cubicBezTo>
                  <a:close/>
                </a:path>
              </a:pathLst>
            </a:custGeom>
            <a:solidFill>
              <a:schemeClr val="accent3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  <p:sp>
          <p:nvSpPr>
            <p:cNvPr id="36" name="Figure">
              <a:extLst>
                <a:ext uri="{FF2B5EF4-FFF2-40B4-BE49-F238E27FC236}">
                  <a16:creationId xmlns="" xmlns:a16="http://schemas.microsoft.com/office/drawing/2014/main" id="{1E9E0F58-1646-45DA-B160-9FC954301A5F}"/>
                </a:ext>
              </a:extLst>
            </p:cNvPr>
            <p:cNvSpPr/>
            <p:nvPr/>
          </p:nvSpPr>
          <p:spPr>
            <a:xfrm>
              <a:off x="8765547" y="1031118"/>
              <a:ext cx="604493" cy="575736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202" h="18783" extrusionOk="0">
                  <a:moveTo>
                    <a:pt x="402" y="2508"/>
                  </a:moveTo>
                  <a:cubicBezTo>
                    <a:pt x="-1232" y="5646"/>
                    <a:pt x="2321" y="15132"/>
                    <a:pt x="7365" y="17978"/>
                  </a:cubicBezTo>
                  <a:cubicBezTo>
                    <a:pt x="12410" y="20751"/>
                    <a:pt x="17100" y="15716"/>
                    <a:pt x="18734" y="12651"/>
                  </a:cubicBezTo>
                  <a:cubicBezTo>
                    <a:pt x="20368" y="9513"/>
                    <a:pt x="17597" y="4770"/>
                    <a:pt x="12481" y="1997"/>
                  </a:cubicBezTo>
                  <a:cubicBezTo>
                    <a:pt x="7436" y="-849"/>
                    <a:pt x="2036" y="-630"/>
                    <a:pt x="402" y="2508"/>
                  </a:cubicBezTo>
                  <a:close/>
                </a:path>
              </a:pathLst>
            </a:custGeom>
            <a:solidFill>
              <a:schemeClr val="accent2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 marL="0" marR="0" lvl="0" indent="0" algn="ctr" defTabSz="457200" eaLnBrk="1" fontAlgn="auto" latinLnBrk="0" hangingPunct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 sz="3000">
                  <a:solidFill>
                    <a:srgbClr val="FFFFFF"/>
                  </a:solidFill>
                  <a:effectLst>
                    <a:outerShdw blurRad="38100" dist="12700" dir="5400000" rotWithShape="0">
                      <a:srgbClr val="000000">
                        <a:alpha val="50000"/>
                      </a:srgbClr>
                    </a:outerShdw>
                  </a:effectLst>
                </a:defRPr>
              </a:pPr>
              <a:endParaRPr kumimoji="0" sz="30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>
                  <a:outerShdw blurRad="38100" dist="12700" dir="5400000" rotWithShape="0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Gill Sans"/>
                <a:sym typeface="Gill Sans"/>
              </a:endParaRPr>
            </a:p>
          </p:txBody>
        </p:sp>
      </p:grpSp>
      <p:sp>
        <p:nvSpPr>
          <p:cNvPr id="45" name="TextBox 44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2351584" y="2492896"/>
            <a:ext cx="4464496" cy="615553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r>
              <a:rPr lang="ru-RU" sz="2000" dirty="0" smtClean="0"/>
              <a:t>Организацию наиболее рационального обмена информацией;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2351584" y="3789040"/>
            <a:ext cx="5328592" cy="615553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r>
              <a:rPr lang="ru-RU" sz="2000" dirty="0" smtClean="0"/>
              <a:t>Создание необходимых и достаточных условий для всех этапов </a:t>
            </a:r>
            <a:r>
              <a:rPr lang="ru-RU" sz="2000" dirty="0" smtClean="0"/>
              <a:t>работы </a:t>
            </a:r>
            <a:r>
              <a:rPr lang="ru-RU" sz="2000" dirty="0" smtClean="0"/>
              <a:t>с информацией;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2351584" y="5157192"/>
            <a:ext cx="5256584" cy="615553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r>
              <a:rPr lang="ru-RU" sz="2000" dirty="0" smtClean="0"/>
              <a:t>Приобщение в равной степени всех людей к ценностям мировой </a:t>
            </a:r>
            <a:r>
              <a:rPr lang="ru-RU" sz="2000" dirty="0" smtClean="0"/>
              <a:t>культуры.</a:t>
            </a:r>
            <a:endParaRPr lang="en-US" sz="20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89086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="" xmlns:a16="http://schemas.microsoft.com/office/drawing/2014/main" id="{50714F9A-57FC-47D3-A196-531173ED6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2928" y="332656"/>
            <a:ext cx="10515600" cy="1368152"/>
          </a:xfrm>
        </p:spPr>
        <p:txBody>
          <a:bodyPr>
            <a:normAutofit/>
          </a:bodyPr>
          <a:lstStyle/>
          <a:p>
            <a:r>
              <a:rPr lang="ru-RU" sz="2800" dirty="0" smtClean="0"/>
              <a:t>В своем выступлении я остановлюсь на </a:t>
            </a:r>
            <a:br>
              <a:rPr lang="ru-RU" sz="2800" dirty="0" smtClean="0"/>
            </a:br>
            <a:r>
              <a:rPr lang="ru-RU" sz="2800" dirty="0" smtClean="0"/>
              <a:t>нескольких направлениях работы </a:t>
            </a:r>
            <a:br>
              <a:rPr lang="ru-RU" sz="2800" dirty="0" smtClean="0"/>
            </a:br>
            <a:r>
              <a:rPr lang="ru-RU" sz="2800" dirty="0" smtClean="0"/>
              <a:t>библиотеки:</a:t>
            </a:r>
            <a:endParaRPr lang="en-US" sz="2800" dirty="0"/>
          </a:p>
        </p:txBody>
      </p:sp>
      <p:sp>
        <p:nvSpPr>
          <p:cNvPr id="18" name="Slide Number Placeholder 17">
            <a:extLst>
              <a:ext uri="{FF2B5EF4-FFF2-40B4-BE49-F238E27FC236}">
                <a16:creationId xmlns="" xmlns:a16="http://schemas.microsoft.com/office/drawing/2014/main" id="{3CE9D0F3-9133-42C7-9A2F-EE6DD2CB4D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3</a:t>
            </a:fld>
            <a:endParaRPr lang="en-US"/>
          </a:p>
        </p:txBody>
      </p:sp>
      <p:pic>
        <p:nvPicPr>
          <p:cNvPr id="19" name="Рисунок 18" descr="knigi-oblozhki-zakladka-doska.jpg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/>
          <a:srcRect t="16035" b="16035"/>
          <a:stretch>
            <a:fillRect/>
          </a:stretch>
        </p:blipFill>
        <p:spPr/>
      </p:pic>
      <p:sp>
        <p:nvSpPr>
          <p:cNvPr id="8" name="Rectangle 8">
            <a:extLst>
              <a:ext uri="{FF2B5EF4-FFF2-40B4-BE49-F238E27FC236}">
                <a16:creationId xmlns="" xmlns:a16="http://schemas.microsoft.com/office/drawing/2014/main" id="{EC7F47DF-2D14-47F0-83CD-9DEE14344B6F}"/>
              </a:ext>
            </a:extLst>
          </p:cNvPr>
          <p:cNvSpPr/>
          <p:nvPr/>
        </p:nvSpPr>
        <p:spPr>
          <a:xfrm>
            <a:off x="479376" y="2276872"/>
            <a:ext cx="2120404" cy="1730283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9" name="Rectangle 11">
            <a:extLst>
              <a:ext uri="{FF2B5EF4-FFF2-40B4-BE49-F238E27FC236}">
                <a16:creationId xmlns="" xmlns:a16="http://schemas.microsoft.com/office/drawing/2014/main" id="{405EA50D-64A5-47BB-B4B9-15B976115181}"/>
              </a:ext>
            </a:extLst>
          </p:cNvPr>
          <p:cNvSpPr/>
          <p:nvPr/>
        </p:nvSpPr>
        <p:spPr>
          <a:xfrm>
            <a:off x="2351584" y="4653136"/>
            <a:ext cx="2120404" cy="1730283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0" name="Rectangle 17">
            <a:extLst>
              <a:ext uri="{FF2B5EF4-FFF2-40B4-BE49-F238E27FC236}">
                <a16:creationId xmlns="" xmlns:a16="http://schemas.microsoft.com/office/drawing/2014/main" id="{B3700877-0264-41CE-8156-20A7494F1418}"/>
              </a:ext>
            </a:extLst>
          </p:cNvPr>
          <p:cNvSpPr/>
          <p:nvPr/>
        </p:nvSpPr>
        <p:spPr>
          <a:xfrm>
            <a:off x="4079776" y="2274781"/>
            <a:ext cx="2120404" cy="1730283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335360" y="2780928"/>
            <a:ext cx="2448272" cy="73866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Проектная </a:t>
            </a:r>
          </a:p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деятельность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3935760" y="2760253"/>
            <a:ext cx="2448272" cy="73866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Дистанционное обслуживание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2207568" y="5138608"/>
            <a:ext cx="2448272" cy="738664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bg1"/>
                </a:solidFill>
              </a:rPr>
              <a:t>Выставочная деятельность</a:t>
            </a:r>
            <a:endParaRPr lang="en-US" sz="2400" b="1" dirty="0">
              <a:solidFill>
                <a:schemeClr val="bg1"/>
              </a:solidFill>
            </a:endParaRPr>
          </a:p>
        </p:txBody>
      </p:sp>
      <p:sp>
        <p:nvSpPr>
          <p:cNvPr id="15" name="Стрелка вправо 14"/>
          <p:cNvSpPr/>
          <p:nvPr/>
        </p:nvSpPr>
        <p:spPr>
          <a:xfrm>
            <a:off x="2999656" y="2996952"/>
            <a:ext cx="720080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Стрелка вправо 16"/>
          <p:cNvSpPr/>
          <p:nvPr/>
        </p:nvSpPr>
        <p:spPr>
          <a:xfrm rot="2435794">
            <a:off x="1348807" y="4394716"/>
            <a:ext cx="720080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Стрелка вправо 21"/>
          <p:cNvSpPr/>
          <p:nvPr/>
        </p:nvSpPr>
        <p:spPr>
          <a:xfrm rot="7430490">
            <a:off x="4777644" y="4408457"/>
            <a:ext cx="720080" cy="504056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2027305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263352" y="0"/>
            <a:ext cx="252028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263352" y="1484784"/>
            <a:ext cx="5184576" cy="5040560"/>
          </a:xfrm>
        </p:spPr>
        <p:txBody>
          <a:bodyPr>
            <a:normAutofit fontScale="62500" lnSpcReduction="20000"/>
          </a:bodyPr>
          <a:lstStyle/>
          <a:p>
            <a:r>
              <a:rPr lang="ru-RU" dirty="0" smtClean="0"/>
              <a:t>В 2015 году ДРУНБ предложила городу новый культурно-просветительский проект «Летний читальный зал». </a:t>
            </a:r>
            <a:r>
              <a:rPr lang="en-US" dirty="0" smtClean="0"/>
              <a:t> </a:t>
            </a:r>
            <a:r>
              <a:rPr lang="ru-RU" dirty="0" smtClean="0"/>
              <a:t>Традиционно проводится на бульваре Пушкина около Пальмы </a:t>
            </a:r>
            <a:r>
              <a:rPr lang="ru-RU" dirty="0" err="1" smtClean="0"/>
              <a:t>Мерцалова</a:t>
            </a:r>
            <a:r>
              <a:rPr lang="ru-RU" dirty="0" smtClean="0"/>
              <a:t>.</a:t>
            </a:r>
            <a:endParaRPr lang="ru-RU" dirty="0" smtClean="0"/>
          </a:p>
          <a:p>
            <a:r>
              <a:rPr lang="ru-RU" dirty="0" smtClean="0"/>
              <a:t>Наша цель - максимально приблизить библиотеку к читателю, создать более благоприятные условия для возрождения семейного чтения и сделать более содержательным отдых горожан. На летней площадке для чтения были представлены книги и брошюры, журналы и газеты, литература самых разных жанров и направлений повести, романы, рассказы и многое другое.</a:t>
            </a:r>
            <a:endParaRPr lang="ru-RU" dirty="0"/>
          </a:p>
        </p:txBody>
      </p:sp>
      <p:sp>
        <p:nvSpPr>
          <p:cNvPr id="15" name="Title 2">
            <a:extLst>
              <a:ext uri="{FF2B5EF4-FFF2-40B4-BE49-F238E27FC236}">
                <a16:creationId xmlns="" xmlns:a16="http://schemas.microsoft.com/office/drawing/2014/main" id="{50714F9A-57FC-47D3-A196-531173ED6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44624"/>
            <a:ext cx="11449272" cy="1080120"/>
          </a:xfrm>
        </p:spPr>
        <p:txBody>
          <a:bodyPr>
            <a:noAutofit/>
          </a:bodyPr>
          <a:lstStyle/>
          <a:p>
            <a:pPr algn="ctr"/>
            <a:r>
              <a:rPr lang="ru-RU" sz="4800" dirty="0" smtClean="0"/>
              <a:t>«Летний </a:t>
            </a:r>
            <a:r>
              <a:rPr lang="ru-RU" sz="4800" dirty="0" smtClean="0"/>
              <a:t>читальный зал»</a:t>
            </a:r>
            <a:endParaRPr lang="en-US" sz="4800" dirty="0"/>
          </a:p>
        </p:txBody>
      </p:sp>
      <p:pic>
        <p:nvPicPr>
          <p:cNvPr id="8" name="Рисунок 7" descr="Q2_0ed1686442ac630326a48ddcef43684fa02b904b_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0256" y="2204864"/>
            <a:ext cx="3312368" cy="4416491"/>
          </a:xfrm>
          <a:prstGeom prst="rect">
            <a:avLst/>
          </a:prstGeom>
        </p:spPr>
      </p:pic>
      <p:pic>
        <p:nvPicPr>
          <p:cNvPr id="7" name="Рисунок 6" descr="mertsalov-palm-in-donetsk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91944" y="1124744"/>
            <a:ext cx="3165816" cy="42210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9343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Рисунок 115" descr="zs_accf102caaa970ce65d217b9ae9a8e9a57caa67c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88224" y="764705"/>
            <a:ext cx="6144682" cy="3456384"/>
          </a:xfrm>
          <a:prstGeom prst="rect">
            <a:avLst/>
          </a:prstGeom>
        </p:spPr>
      </p:pic>
      <p:sp>
        <p:nvSpPr>
          <p:cNvPr id="18" name="Title 17"/>
          <p:cNvSpPr>
            <a:spLocks noGrp="1"/>
          </p:cNvSpPr>
          <p:nvPr>
            <p:ph type="title"/>
          </p:nvPr>
        </p:nvSpPr>
        <p:spPr>
          <a:xfrm>
            <a:off x="191344" y="1052736"/>
            <a:ext cx="5544616" cy="648072"/>
          </a:xfrm>
        </p:spPr>
        <p:txBody>
          <a:bodyPr>
            <a:noAutofit/>
          </a:bodyPr>
          <a:lstStyle/>
          <a:p>
            <a:pPr algn="ctr"/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3200" dirty="0" smtClean="0"/>
              <a:t>«</a:t>
            </a:r>
            <a:r>
              <a:rPr lang="ru-RU" sz="3200" dirty="0" smtClean="0"/>
              <a:t>Летний читальный зал</a:t>
            </a:r>
            <a:r>
              <a:rPr lang="ru-RU" sz="3200" dirty="0" smtClean="0"/>
              <a:t>»</a:t>
            </a:r>
            <a:r>
              <a:rPr lang="ru-RU" sz="2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/>
            </a:r>
            <a:br>
              <a:rPr lang="ru-RU" sz="2800" b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sz="2800" b="0" dirty="0"/>
              <a:t/>
            </a:r>
            <a:br>
              <a:rPr lang="ru-RU" sz="2800" b="0" dirty="0"/>
            </a:br>
            <a:r>
              <a:rPr lang="ru-RU" sz="2800" b="0" dirty="0" smtClean="0"/>
              <a:t/>
            </a:r>
            <a:br>
              <a:rPr lang="ru-RU" sz="2800" b="0" dirty="0" smtClean="0"/>
            </a:br>
            <a:endParaRPr lang="en-US" sz="2800" b="0" dirty="0"/>
          </a:p>
        </p:txBody>
      </p:sp>
      <p:sp>
        <p:nvSpPr>
          <p:cNvPr id="64" name="Slide Number Placeholder 6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5</a:t>
            </a:fld>
            <a:endParaRPr lang="en-US" dirty="0"/>
          </a:p>
        </p:txBody>
      </p:sp>
      <p:pic>
        <p:nvPicPr>
          <p:cNvPr id="107" name="Рисунок 106" descr="oB_6896a8696b8038f4fc8989ab005e4fccc3b90047_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1344" y="2686416"/>
            <a:ext cx="6696744" cy="3766919"/>
          </a:xfrm>
          <a:prstGeom prst="rect">
            <a:avLst/>
          </a:prstGeom>
        </p:spPr>
      </p:pic>
      <p:sp>
        <p:nvSpPr>
          <p:cNvPr id="121" name="TextBox 120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7032104" y="4653136"/>
            <a:ext cx="5040560" cy="1231106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ctr"/>
            <a:r>
              <a:rPr lang="ru-RU" sz="2000" dirty="0" smtClean="0"/>
              <a:t>Проект </a:t>
            </a:r>
            <a:r>
              <a:rPr lang="ru-RU" sz="2000" b="1" dirty="0" smtClean="0">
                <a:solidFill>
                  <a:srgbClr val="E4625C"/>
                </a:solidFill>
              </a:rPr>
              <a:t>«Летний читальный зал»</a:t>
            </a:r>
            <a:r>
              <a:rPr lang="ru-RU" sz="2000" dirty="0" smtClean="0"/>
              <a:t> </a:t>
            </a:r>
            <a:endParaRPr lang="ru-RU" sz="2000" dirty="0" smtClean="0"/>
          </a:p>
          <a:p>
            <a:pPr algn="ctr"/>
            <a:r>
              <a:rPr lang="ru-RU" sz="2000" dirty="0" smtClean="0"/>
              <a:t>вызвал </a:t>
            </a:r>
            <a:r>
              <a:rPr lang="ru-RU" sz="2000" dirty="0" smtClean="0"/>
              <a:t>большой интерес у посетителей </a:t>
            </a:r>
            <a:r>
              <a:rPr lang="ru-RU" sz="2000" dirty="0" smtClean="0"/>
              <a:t>и гостей </a:t>
            </a:r>
            <a:r>
              <a:rPr lang="ru-RU" sz="2000" dirty="0" smtClean="0"/>
              <a:t>нашего города. </a:t>
            </a:r>
            <a:r>
              <a:rPr lang="ru-RU" sz="2000" dirty="0" smtClean="0"/>
              <a:t>Он </a:t>
            </a:r>
            <a:r>
              <a:rPr lang="ru-RU" sz="2000" dirty="0" smtClean="0"/>
              <a:t>востребован и очень удобен для наших читателей.</a:t>
            </a:r>
            <a:endParaRPr lang="ru-RU" sz="2000" dirty="0"/>
          </a:p>
        </p:txBody>
      </p:sp>
    </p:spTree>
    <p:extLst>
      <p:ext uri="{BB962C8B-B14F-4D97-AF65-F5344CB8AC3E}">
        <p14:creationId xmlns="" xmlns:p14="http://schemas.microsoft.com/office/powerpoint/2010/main" val="71616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Y_9f5990bae5f377f9fb9b17d7c3952f92c511a931_IMG_013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1344" y="2564904"/>
            <a:ext cx="6186264" cy="4121598"/>
          </a:xfrm>
          <a:prstGeom prst="rect">
            <a:avLst/>
          </a:prstGeom>
        </p:spPr>
      </p:pic>
      <p:sp>
        <p:nvSpPr>
          <p:cNvPr id="64" name="Slide Number Placeholder 6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21" name="TextBox 120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191344" y="620688"/>
            <a:ext cx="5040560" cy="1538883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ctr"/>
            <a:r>
              <a:rPr lang="ru-RU" sz="2000" dirty="0" smtClean="0"/>
              <a:t>Посетители </a:t>
            </a:r>
            <a:r>
              <a:rPr lang="ru-RU" sz="2000" b="1" dirty="0" smtClean="0">
                <a:solidFill>
                  <a:srgbClr val="E4625C"/>
                </a:solidFill>
              </a:rPr>
              <a:t>читального зала </a:t>
            </a:r>
            <a:r>
              <a:rPr lang="ru-RU" sz="2000" dirty="0" smtClean="0"/>
              <a:t>наш опыт признали удачным, так что следующим летом горожане и гости города также смогут побывать в читальном зале под открытым небом. </a:t>
            </a:r>
            <a:endParaRPr lang="ru-RU" sz="2000" dirty="0"/>
          </a:p>
        </p:txBody>
      </p:sp>
      <p:pic>
        <p:nvPicPr>
          <p:cNvPr id="7" name="Рисунок 6" descr="kn_45437295cf5a348ede04b5a7f12fe95e555b4e13_IMG_017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01246" y="188640"/>
            <a:ext cx="6592852" cy="43924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1616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263352" y="0"/>
            <a:ext cx="252028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6600056" y="1412776"/>
            <a:ext cx="5040560" cy="5256584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/>
              <a:t>В рамках социально-просветительского проекта «Читайте на здоровье!» специалисты главной библиотеки Республики еженедельно проводили выездные мероприятия для пациентов больниц г. Донецка. Проект был направлен на возрождение интереса к чтению, пропаганду книги, а также создание более комфортных условий пребывания пациентов в лечебных учреждениях. </a:t>
            </a:r>
            <a:endParaRPr lang="ru-RU" dirty="0" smtClean="0"/>
          </a:p>
          <a:p>
            <a:endParaRPr lang="ru-RU" dirty="0" smtClean="0"/>
          </a:p>
        </p:txBody>
      </p:sp>
      <p:sp>
        <p:nvSpPr>
          <p:cNvPr id="15" name="Title 2">
            <a:extLst>
              <a:ext uri="{FF2B5EF4-FFF2-40B4-BE49-F238E27FC236}">
                <a16:creationId xmlns="" xmlns:a16="http://schemas.microsoft.com/office/drawing/2014/main" id="{50714F9A-57FC-47D3-A196-531173ED6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400" y="44624"/>
            <a:ext cx="10515600" cy="1080120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/>
              <a:t>«Читайте на здоровье!»</a:t>
            </a:r>
            <a:endParaRPr lang="en-US" sz="4800" dirty="0"/>
          </a:p>
        </p:txBody>
      </p:sp>
      <p:pic>
        <p:nvPicPr>
          <p:cNvPr id="10" name="Рисунок 9" descr="3f_8bb2fea5a8614d3e8a063e4405e18ceddaafbdab_rqrhIQ64Xm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3352" y="1052736"/>
            <a:ext cx="3489852" cy="4653136"/>
          </a:xfrm>
          <a:prstGeom prst="rect">
            <a:avLst/>
          </a:prstGeom>
        </p:spPr>
      </p:pic>
      <p:pic>
        <p:nvPicPr>
          <p:cNvPr id="9" name="Рисунок 8" descr="gK_e_12032018110236_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071664" y="1412776"/>
            <a:ext cx="3096344" cy="516393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9343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lide Number Placeholder 6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121" name="TextBox 120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191344" y="620688"/>
            <a:ext cx="5040560" cy="1231106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ctr"/>
            <a:r>
              <a:rPr lang="ru-RU" sz="2000" dirty="0" smtClean="0"/>
              <a:t>Отрадно, что </a:t>
            </a:r>
            <a:r>
              <a:rPr lang="ru-RU" sz="2000" b="1" dirty="0" smtClean="0">
                <a:solidFill>
                  <a:srgbClr val="E4625C"/>
                </a:solidFill>
              </a:rPr>
              <a:t>мероприятия </a:t>
            </a:r>
            <a:r>
              <a:rPr lang="ru-RU" sz="2000" dirty="0" smtClean="0"/>
              <a:t>вызвали живой интерес – пациенты сразу же потянулись к книгам, каждый из них с удовольствием выбирал себе литературу по душе. </a:t>
            </a:r>
            <a:endParaRPr lang="ru-RU" sz="2000" dirty="0" smtClean="0"/>
          </a:p>
        </p:txBody>
      </p:sp>
      <p:pic>
        <p:nvPicPr>
          <p:cNvPr id="6" name="Рисунок 5" descr="1v_f652a9b551a555219e364a925c92370a3db8a47f_IMG_615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53540" y="332656"/>
            <a:ext cx="6144682" cy="4608512"/>
          </a:xfrm>
          <a:prstGeom prst="rect">
            <a:avLst/>
          </a:prstGeom>
        </p:spPr>
      </p:pic>
      <p:pic>
        <p:nvPicPr>
          <p:cNvPr id="8" name="Рисунок 7" descr="be_17042018170708_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35360" y="2060848"/>
            <a:ext cx="6048672" cy="453650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1616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263352" y="0"/>
            <a:ext cx="252028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335360" y="1268760"/>
            <a:ext cx="4464496" cy="5256584"/>
          </a:xfrm>
        </p:spPr>
        <p:txBody>
          <a:bodyPr anchor="ctr">
            <a:normAutofit fontScale="92500" lnSpcReduction="20000"/>
          </a:bodyPr>
          <a:lstStyle/>
          <a:p>
            <a:r>
              <a:rPr lang="ru-RU" sz="3000" dirty="0" smtClean="0"/>
              <a:t>Сотрудниками нашей библиотеки разработаны и активно используются самые разнообразные формы работы с книгой: библиотечные уроки, входящие в систему школьных уроков литературы, обзоры новинок по определенной тематике, викторины, литературные игры, анкетирование, кинолектории и др</a:t>
            </a:r>
            <a:r>
              <a:rPr lang="ru-RU" dirty="0" smtClean="0"/>
              <a:t>.</a:t>
            </a:r>
          </a:p>
        </p:txBody>
      </p:sp>
      <p:sp>
        <p:nvSpPr>
          <p:cNvPr id="15" name="Title 2">
            <a:extLst>
              <a:ext uri="{FF2B5EF4-FFF2-40B4-BE49-F238E27FC236}">
                <a16:creationId xmlns="" xmlns:a16="http://schemas.microsoft.com/office/drawing/2014/main" id="{50714F9A-57FC-47D3-A196-531173ED6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44624"/>
            <a:ext cx="11089232" cy="1080120"/>
          </a:xfrm>
        </p:spPr>
        <p:txBody>
          <a:bodyPr>
            <a:normAutofit/>
          </a:bodyPr>
          <a:lstStyle/>
          <a:p>
            <a:pPr algn="ctr"/>
            <a:r>
              <a:rPr lang="ru-RU" sz="3400" dirty="0" smtClean="0"/>
              <a:t>Цикл </a:t>
            </a:r>
            <a:r>
              <a:rPr lang="ru-RU" sz="3400" dirty="0" smtClean="0"/>
              <a:t>образовательных </a:t>
            </a:r>
            <a:r>
              <a:rPr lang="ru-RU" sz="3400" dirty="0" smtClean="0"/>
              <a:t>мероприятий </a:t>
            </a:r>
            <a:r>
              <a:rPr lang="ru-RU" sz="3400" dirty="0" smtClean="0"/>
              <a:t>в рамках проекта «Яркое детство»:</a:t>
            </a:r>
            <a:endParaRPr lang="en-US" sz="3400" dirty="0"/>
          </a:p>
        </p:txBody>
      </p:sp>
      <p:pic>
        <p:nvPicPr>
          <p:cNvPr id="13" name="Рисунок 12" descr="еседа-обзор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15880" y="1340768"/>
            <a:ext cx="6796285" cy="508022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9343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 descr="выставка-презентация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96000" y="2276872"/>
            <a:ext cx="5904656" cy="4428492"/>
          </a:xfrm>
          <a:prstGeom prst="rect">
            <a:avLst/>
          </a:prstGeom>
        </p:spPr>
      </p:pic>
      <p:sp>
        <p:nvSpPr>
          <p:cNvPr id="64" name="Slide Number Placeholder 6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121" name="TextBox 120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7104112" y="332656"/>
            <a:ext cx="5040560" cy="1538883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ctr"/>
            <a:r>
              <a:rPr lang="ru-RU" sz="2000" dirty="0" smtClean="0"/>
              <a:t>Очень важно приучать детей ходить в </a:t>
            </a:r>
            <a:r>
              <a:rPr lang="ru-RU" sz="2000" b="1" dirty="0" smtClean="0">
                <a:solidFill>
                  <a:srgbClr val="E4625C"/>
                </a:solidFill>
              </a:rPr>
              <a:t>библиотеку за книгой</a:t>
            </a:r>
            <a:r>
              <a:rPr lang="ru-RU" sz="2000" dirty="0" smtClean="0"/>
              <a:t>, за уникальной информацией. В будущем им это очень пригодится при написании научных и творческих работ. </a:t>
            </a:r>
            <a:endParaRPr lang="ru-RU" sz="2000" dirty="0"/>
          </a:p>
        </p:txBody>
      </p:sp>
      <p:pic>
        <p:nvPicPr>
          <p:cNvPr id="7" name="Рисунок 6" descr="урок литературы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1344" y="188640"/>
            <a:ext cx="6863443" cy="457276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1616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263352" y="0"/>
            <a:ext cx="252028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6744072" y="1052736"/>
            <a:ext cx="5112568" cy="5544616"/>
          </a:xfrm>
        </p:spPr>
        <p:txBody>
          <a:bodyPr anchor="ctr">
            <a:noAutofit/>
          </a:bodyPr>
          <a:lstStyle/>
          <a:p>
            <a:r>
              <a:rPr lang="ru-RU" sz="2300" dirty="0" smtClean="0"/>
              <a:t>В рамках сотрудничества с Донецким республиканским институтом дополнительного педагогического образования для повышения квалификации педагогов с целью получения возможности пополнить педагогический багаж знаний, познакомиться с новой методической литературой и периодическими изданиями по актуальным темам, а также инновационными методиками обучения и воспитания, библиотека </a:t>
            </a:r>
            <a:r>
              <a:rPr lang="ru-RU" sz="2300" dirty="0" smtClean="0"/>
              <a:t>им. Крупской проводит Дни </a:t>
            </a:r>
            <a:r>
              <a:rPr lang="ru-RU" sz="2300" dirty="0" smtClean="0"/>
              <a:t>информации в библиотеке и за её пределами.</a:t>
            </a:r>
          </a:p>
        </p:txBody>
      </p:sp>
      <p:sp>
        <p:nvSpPr>
          <p:cNvPr id="15" name="Title 2">
            <a:extLst>
              <a:ext uri="{FF2B5EF4-FFF2-40B4-BE49-F238E27FC236}">
                <a16:creationId xmlns="" xmlns:a16="http://schemas.microsoft.com/office/drawing/2014/main" id="{50714F9A-57FC-47D3-A196-531173ED6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44624"/>
            <a:ext cx="11089232" cy="108012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«Дни информации»</a:t>
            </a:r>
            <a:endParaRPr lang="en-US" dirty="0"/>
          </a:p>
        </p:txBody>
      </p:sp>
      <p:pic>
        <p:nvPicPr>
          <p:cNvPr id="7" name="Рисунок 6" descr="2z_c7c2d6650fe8dd3125b1541cb39af56649bd56fa_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35360" y="1700808"/>
            <a:ext cx="6713004" cy="447533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9343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Slide Number Placeholder 6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121" name="TextBox 120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407368" y="4914453"/>
            <a:ext cx="5040560" cy="1538883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ctr"/>
            <a:r>
              <a:rPr lang="ru-RU" sz="2000" dirty="0" smtClean="0"/>
              <a:t>Сотрудничество с </a:t>
            </a:r>
            <a:r>
              <a:rPr lang="ru-RU" sz="2000" b="1" dirty="0" smtClean="0">
                <a:solidFill>
                  <a:srgbClr val="E4625C"/>
                </a:solidFill>
              </a:rPr>
              <a:t>педагогами</a:t>
            </a:r>
            <a:r>
              <a:rPr lang="ru-RU" sz="2000" dirty="0" smtClean="0"/>
              <a:t> является чрезвычайно важной и актуальной площадкой  для популяризации книги и чтения, знакомства с новыми книгами и журналами из фондов библиотеки.</a:t>
            </a:r>
            <a:endParaRPr lang="ru-RU" sz="2000" dirty="0"/>
          </a:p>
        </p:txBody>
      </p:sp>
      <p:pic>
        <p:nvPicPr>
          <p:cNvPr id="6" name="Рисунок 5" descr="n_d1c539ed84200cd3908bb1a0c24e1a35047a8fe6_IMG_877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1344" y="260648"/>
            <a:ext cx="6376693" cy="4248472"/>
          </a:xfrm>
          <a:prstGeom prst="rect">
            <a:avLst/>
          </a:prstGeom>
        </p:spPr>
      </p:pic>
      <p:pic>
        <p:nvPicPr>
          <p:cNvPr id="8" name="Рисунок 7" descr="Kq_09d48ce48511d6d34c38e71cbff285a5df6df8d8_IMG_877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52388" y="2636912"/>
            <a:ext cx="6035419" cy="402109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716165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263352" y="0"/>
            <a:ext cx="252028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6744072" y="1052736"/>
            <a:ext cx="5112568" cy="5544616"/>
          </a:xfrm>
        </p:spPr>
        <p:txBody>
          <a:bodyPr anchor="ctr">
            <a:noAutofit/>
          </a:bodyPr>
          <a:lstStyle/>
          <a:p>
            <a:r>
              <a:rPr lang="ru-RU" sz="2400" dirty="0" smtClean="0"/>
              <a:t>Большой </a:t>
            </a:r>
            <a:r>
              <a:rPr lang="ru-RU" sz="2400" dirty="0" smtClean="0"/>
              <a:t>интересный опыт по выставочной работе накоплен в Донецкой республиканской универсальной научной библиотеки им. Н.К. Крупской</a:t>
            </a:r>
            <a:r>
              <a:rPr lang="ru-RU" sz="2400" dirty="0" smtClean="0"/>
              <a:t>.</a:t>
            </a:r>
          </a:p>
          <a:p>
            <a:r>
              <a:rPr lang="ru-RU" sz="2400" dirty="0" smtClean="0"/>
              <a:t>В Донецкой Народной Республике 2020 год объявлен Годом Победы в Великой Отечественной войне 1941-1945 гг. Юбилейной дате посвящена комплексная экспозиция под общим заголовком «В сердцах и книгах память о войне</a:t>
            </a:r>
            <a:r>
              <a:rPr lang="ru-RU" sz="2400" dirty="0" smtClean="0"/>
              <a:t>».</a:t>
            </a:r>
            <a:endParaRPr lang="ru-RU" sz="2400" dirty="0" smtClean="0"/>
          </a:p>
          <a:p>
            <a:endParaRPr lang="ru-RU" sz="2300" dirty="0" smtClean="0"/>
          </a:p>
        </p:txBody>
      </p:sp>
      <p:sp>
        <p:nvSpPr>
          <p:cNvPr id="15" name="Title 2">
            <a:extLst>
              <a:ext uri="{FF2B5EF4-FFF2-40B4-BE49-F238E27FC236}">
                <a16:creationId xmlns="" xmlns:a16="http://schemas.microsoft.com/office/drawing/2014/main" id="{50714F9A-57FC-47D3-A196-531173ED6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44624"/>
            <a:ext cx="11089232" cy="86409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Выставочная </a:t>
            </a:r>
            <a:r>
              <a:rPr lang="ru-RU" dirty="0" smtClean="0"/>
              <a:t>деятельность</a:t>
            </a:r>
            <a:r>
              <a:rPr lang="ru-RU" dirty="0" smtClean="0"/>
              <a:t> </a:t>
            </a:r>
            <a:endParaRPr lang="en-US" dirty="0"/>
          </a:p>
        </p:txBody>
      </p:sp>
      <p:pic>
        <p:nvPicPr>
          <p:cNvPr id="9" name="Рисунок 8" descr="выст.деятельность ВОВ 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0042" y="1700808"/>
            <a:ext cx="6844070" cy="45092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9343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1919536" y="116632"/>
            <a:ext cx="8280920" cy="553998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E4625C"/>
                </a:solidFill>
              </a:rPr>
              <a:t>«В сердцах и книгах память о войне»</a:t>
            </a:r>
            <a:endParaRPr lang="ru-RU" sz="3600" b="1" dirty="0">
              <a:solidFill>
                <a:srgbClr val="E4625C"/>
              </a:solidFill>
            </a:endParaRPr>
          </a:p>
        </p:txBody>
      </p:sp>
      <p:pic>
        <p:nvPicPr>
          <p:cNvPr id="7" name="Рисунок 6" descr="2f_c7c2d6650fe8dd3125b1541cb39af56649bd56fa_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1344" y="836712"/>
            <a:ext cx="6749008" cy="354147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335360" y="4653136"/>
            <a:ext cx="5040560" cy="1846659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ctr"/>
            <a:r>
              <a:rPr lang="ru-RU" sz="2000" dirty="0" smtClean="0"/>
              <a:t>Представленная </a:t>
            </a:r>
            <a:r>
              <a:rPr lang="ru-RU" sz="2000" b="1" dirty="0" smtClean="0">
                <a:solidFill>
                  <a:srgbClr val="E4625C"/>
                </a:solidFill>
              </a:rPr>
              <a:t>литература</a:t>
            </a:r>
            <a:r>
              <a:rPr lang="ru-RU" sz="2000" dirty="0" smtClean="0"/>
              <a:t> рассказывает об основных, переломных этапах войны, роли личности, доблести и свершениях. Также представлены книги-воспоминания участников ВОВ и фотохроники тех героических лет. </a:t>
            </a:r>
            <a:endParaRPr lang="ru-RU" sz="2000" dirty="0"/>
          </a:p>
        </p:txBody>
      </p:sp>
      <p:pic>
        <p:nvPicPr>
          <p:cNvPr id="10" name="Рисунок 9" descr="eQ_08fda0244b5397e030ee401fd2bea5b24f78a72b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40740" y="2852936"/>
            <a:ext cx="6275328" cy="381585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263352" y="0"/>
            <a:ext cx="252028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itle 2">
            <a:extLst>
              <a:ext uri="{FF2B5EF4-FFF2-40B4-BE49-F238E27FC236}">
                <a16:creationId xmlns="" xmlns:a16="http://schemas.microsoft.com/office/drawing/2014/main" id="{50714F9A-57FC-47D3-A196-531173ED6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408" y="44624"/>
            <a:ext cx="10657184" cy="108012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/>
              <a:t>«Газетной строкой о войне</a:t>
            </a:r>
            <a:r>
              <a:rPr lang="ru-RU" sz="3600" dirty="0" smtClean="0"/>
              <a:t>» и </a:t>
            </a:r>
            <a:r>
              <a:rPr lang="ru-RU" sz="3600" dirty="0" smtClean="0"/>
              <a:t>«Не женщины придумали войну»</a:t>
            </a:r>
            <a:endParaRPr lang="en-US" sz="3600" dirty="0"/>
          </a:p>
        </p:txBody>
      </p:sp>
      <p:pic>
        <p:nvPicPr>
          <p:cNvPr id="8" name="Рисунок 7" descr="ВОВ 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4550" y="1412776"/>
            <a:ext cx="5234360" cy="4968552"/>
          </a:xfrm>
          <a:prstGeom prst="rect">
            <a:avLst/>
          </a:prstGeom>
        </p:spPr>
      </p:pic>
      <p:pic>
        <p:nvPicPr>
          <p:cNvPr id="10" name="Рисунок 9" descr="6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591944" y="1412776"/>
            <a:ext cx="6480720" cy="47339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9343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695400" y="5661248"/>
            <a:ext cx="5040560" cy="615553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ctr"/>
            <a:r>
              <a:rPr lang="ru-RU" sz="2000" dirty="0" err="1" smtClean="0"/>
              <a:t>Ретровыставка</a:t>
            </a:r>
            <a:r>
              <a:rPr lang="ru-RU" sz="2000" dirty="0" smtClean="0"/>
              <a:t> журнала</a:t>
            </a:r>
          </a:p>
          <a:p>
            <a:pPr algn="ctr"/>
            <a:r>
              <a:rPr lang="ru-RU" sz="2000" b="1" dirty="0" smtClean="0">
                <a:solidFill>
                  <a:srgbClr val="E4625C"/>
                </a:solidFill>
              </a:rPr>
              <a:t>«Здоровье» </a:t>
            </a:r>
            <a:endParaRPr lang="ru-RU" sz="2000" b="1" dirty="0">
              <a:solidFill>
                <a:srgbClr val="E4625C"/>
              </a:solidFill>
            </a:endParaRPr>
          </a:p>
        </p:txBody>
      </p:sp>
      <p:pic>
        <p:nvPicPr>
          <p:cNvPr id="8" name="Рисунок 7" descr="U1_accf102caaa970ce65d217b9ae9a8e9a57caa67c_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3352" y="692696"/>
            <a:ext cx="6228184" cy="4671138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6888088" y="188640"/>
            <a:ext cx="5040560" cy="615553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ctr"/>
            <a:r>
              <a:rPr lang="ru-RU" sz="2000" dirty="0" err="1" smtClean="0"/>
              <a:t>Ретровыставка</a:t>
            </a:r>
            <a:r>
              <a:rPr lang="ru-RU" sz="2000" dirty="0" smtClean="0"/>
              <a:t> журнала</a:t>
            </a:r>
          </a:p>
          <a:p>
            <a:pPr algn="ctr"/>
            <a:r>
              <a:rPr lang="ru-RU" sz="2000" b="1" dirty="0" smtClean="0">
                <a:solidFill>
                  <a:srgbClr val="E4625C"/>
                </a:solidFill>
              </a:rPr>
              <a:t>«Советская женщина» </a:t>
            </a:r>
            <a:endParaRPr lang="ru-RU" sz="2000" b="1" dirty="0">
              <a:solidFill>
                <a:srgbClr val="E4625C"/>
              </a:solidFill>
            </a:endParaRPr>
          </a:p>
        </p:txBody>
      </p:sp>
      <p:pic>
        <p:nvPicPr>
          <p:cNvPr id="12" name="Рисунок 11" descr="zl_08fda0244b5397e030ee401fd2bea5b24f78a72b_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248128" y="908720"/>
            <a:ext cx="4281940" cy="570925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263352" y="0"/>
            <a:ext cx="252028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Title 2">
            <a:extLst>
              <a:ext uri="{FF2B5EF4-FFF2-40B4-BE49-F238E27FC236}">
                <a16:creationId xmlns="" xmlns:a16="http://schemas.microsoft.com/office/drawing/2014/main" id="{50714F9A-57FC-47D3-A196-531173ED6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408" y="44624"/>
            <a:ext cx="10657184" cy="1080120"/>
          </a:xfrm>
        </p:spPr>
        <p:txBody>
          <a:bodyPr>
            <a:normAutofit/>
          </a:bodyPr>
          <a:lstStyle/>
          <a:p>
            <a:pPr algn="ctr"/>
            <a:r>
              <a:rPr lang="ru-RU" sz="3600" dirty="0" err="1" smtClean="0"/>
              <a:t>Ретровыставка</a:t>
            </a:r>
            <a:r>
              <a:rPr lang="ru-RU" sz="3600" dirty="0" smtClean="0"/>
              <a:t> </a:t>
            </a:r>
            <a:r>
              <a:rPr lang="ru-RU" sz="3600" dirty="0" smtClean="0"/>
              <a:t>журнала </a:t>
            </a:r>
            <a:r>
              <a:rPr lang="ru-RU" sz="3600" dirty="0" smtClean="0">
                <a:solidFill>
                  <a:srgbClr val="E4625C"/>
                </a:solidFill>
              </a:rPr>
              <a:t>«Советская </a:t>
            </a:r>
            <a:r>
              <a:rPr lang="ru-RU" sz="3600" dirty="0" smtClean="0">
                <a:solidFill>
                  <a:srgbClr val="E4625C"/>
                </a:solidFill>
              </a:rPr>
              <a:t>женщина» </a:t>
            </a:r>
            <a:endParaRPr lang="ru-RU" sz="3600" dirty="0">
              <a:solidFill>
                <a:srgbClr val="E4625C"/>
              </a:solidFill>
            </a:endParaRPr>
          </a:p>
        </p:txBody>
      </p:sp>
      <p:pic>
        <p:nvPicPr>
          <p:cNvPr id="7" name="Рисунок 6" descr="Es_accf102caaa970ce65d217b9ae9a8e9a57caa67c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9376" y="1052736"/>
            <a:ext cx="5844362" cy="4581128"/>
          </a:xfrm>
          <a:prstGeom prst="rect">
            <a:avLst/>
          </a:prstGeom>
        </p:spPr>
      </p:pic>
      <p:pic>
        <p:nvPicPr>
          <p:cNvPr id="9" name="Рисунок 8" descr="eX_6896a8696b8038f4fc8989ab005e4fccc3b90047_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75920" y="2348880"/>
            <a:ext cx="6532984" cy="4185193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9343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263352" y="0"/>
            <a:ext cx="252028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idx="1"/>
          </p:nvPr>
        </p:nvSpPr>
        <p:spPr>
          <a:xfrm>
            <a:off x="263352" y="1124744"/>
            <a:ext cx="5040560" cy="5256584"/>
          </a:xfrm>
        </p:spPr>
        <p:txBody>
          <a:bodyPr anchor="ctr">
            <a:normAutofit fontScale="85000" lnSpcReduction="10000"/>
          </a:bodyPr>
          <a:lstStyle/>
          <a:p>
            <a:r>
              <a:rPr lang="ru-RU" sz="3200" dirty="0" smtClean="0"/>
              <a:t>Донецкая республиканская универсальная научная </a:t>
            </a:r>
            <a:r>
              <a:rPr lang="ru-RU" sz="3200" dirty="0" smtClean="0"/>
              <a:t>библиотека им</a:t>
            </a:r>
            <a:r>
              <a:rPr lang="ru-RU" sz="3200" dirty="0" smtClean="0"/>
              <a:t>.</a:t>
            </a:r>
            <a:r>
              <a:rPr lang="uk-UA" sz="3200" dirty="0" smtClean="0"/>
              <a:t> </a:t>
            </a:r>
            <a:r>
              <a:rPr lang="ru-RU" sz="3200" dirty="0" smtClean="0"/>
              <a:t>Н.К</a:t>
            </a:r>
            <a:r>
              <a:rPr lang="ru-RU" sz="3200" dirty="0" smtClean="0"/>
              <a:t>.</a:t>
            </a:r>
            <a:r>
              <a:rPr lang="uk-UA" sz="3200" dirty="0" smtClean="0"/>
              <a:t> </a:t>
            </a:r>
            <a:r>
              <a:rPr lang="ru-RU" sz="3200" dirty="0" smtClean="0"/>
              <a:t>Крупской стремится удовлетворить их потребности и предоставить комфортную информационную среду. В связи с этим в 2010 году в библиотеке при отделе документов по гуманитарным и естественным наукам был создан читальный зал для научных работников</a:t>
            </a:r>
            <a:r>
              <a:rPr lang="ru-RU" sz="3200" dirty="0" smtClean="0"/>
              <a:t>.</a:t>
            </a:r>
          </a:p>
        </p:txBody>
      </p:sp>
      <p:sp>
        <p:nvSpPr>
          <p:cNvPr id="15" name="Title 2">
            <a:extLst>
              <a:ext uri="{FF2B5EF4-FFF2-40B4-BE49-F238E27FC236}">
                <a16:creationId xmlns="" xmlns:a16="http://schemas.microsoft.com/office/drawing/2014/main" id="{50714F9A-57FC-47D3-A196-531173ED6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1384" y="44624"/>
            <a:ext cx="11089232" cy="1080120"/>
          </a:xfrm>
        </p:spPr>
        <p:txBody>
          <a:bodyPr>
            <a:normAutofit/>
          </a:bodyPr>
          <a:lstStyle/>
          <a:p>
            <a:pPr algn="ctr"/>
            <a:r>
              <a:rPr lang="ru-RU" sz="3600" dirty="0" smtClean="0"/>
              <a:t>Библиотечный сегмент </a:t>
            </a:r>
            <a:r>
              <a:rPr lang="ru-RU" sz="3600" dirty="0" err="1" smtClean="0"/>
              <a:t>Интернет-пространства</a:t>
            </a:r>
            <a:r>
              <a:rPr lang="ru-RU" sz="3400" dirty="0" smtClean="0"/>
              <a:t>:</a:t>
            </a:r>
            <a:endParaRPr lang="en-US" sz="3400" dirty="0"/>
          </a:p>
        </p:txBody>
      </p:sp>
      <p:pic>
        <p:nvPicPr>
          <p:cNvPr id="7" name="Рисунок 6" descr="4980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75920" y="1268760"/>
            <a:ext cx="6528725" cy="489654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59343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25CB3F-26C9-44D7-A7CB-40F86C5CE4B1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407368" y="116632"/>
            <a:ext cx="11449272" cy="507831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r>
              <a:rPr lang="ru-RU" sz="3300" b="1" dirty="0" smtClean="0">
                <a:solidFill>
                  <a:srgbClr val="E4625C"/>
                </a:solidFill>
              </a:rPr>
              <a:t>В </a:t>
            </a:r>
            <a:r>
              <a:rPr lang="ru-RU" sz="3300" b="1" dirty="0" err="1" smtClean="0">
                <a:solidFill>
                  <a:srgbClr val="E4625C"/>
                </a:solidFill>
              </a:rPr>
              <a:t>онлайн-режиме</a:t>
            </a:r>
            <a:r>
              <a:rPr lang="ru-RU" sz="3300" b="1" dirty="0" smtClean="0">
                <a:solidFill>
                  <a:srgbClr val="E4625C"/>
                </a:solidFill>
              </a:rPr>
              <a:t> библиотека предоставляет доступ к базам:</a:t>
            </a:r>
            <a:endParaRPr lang="ru-RU" sz="3300" b="1" dirty="0">
              <a:solidFill>
                <a:srgbClr val="E4625C"/>
              </a:solidFill>
            </a:endParaRPr>
          </a:p>
        </p:txBody>
      </p:sp>
      <p:pic>
        <p:nvPicPr>
          <p:cNvPr id="8" name="Рисунок 7" descr="elibrary_fb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43472" y="836712"/>
            <a:ext cx="9061466" cy="475727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1415480" y="5746030"/>
            <a:ext cx="9361040" cy="923330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ctr"/>
            <a:r>
              <a:rPr lang="ru-RU" sz="2000" dirty="0" smtClean="0"/>
              <a:t>Научной электронной библиотеки </a:t>
            </a:r>
            <a:r>
              <a:rPr lang="ru-RU" sz="2000" b="1" dirty="0" err="1" smtClean="0">
                <a:solidFill>
                  <a:srgbClr val="E4625C"/>
                </a:solidFill>
              </a:rPr>
              <a:t>eLIBRARY.RU</a:t>
            </a:r>
            <a:r>
              <a:rPr lang="ru-RU" sz="2000" dirty="0" smtClean="0"/>
              <a:t> - это крупнейший российский информационно-аналитический портал в области науки, технологии, медицины и образования</a:t>
            </a:r>
            <a:r>
              <a:rPr lang="ru-RU" sz="2000" dirty="0" smtClean="0"/>
              <a:t>. 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263352" y="0"/>
            <a:ext cx="252028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Рисунок 10" descr="НЭБ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393040"/>
            <a:ext cx="12192000" cy="483616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1415480" y="5530006"/>
            <a:ext cx="9361040" cy="923330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E4625C"/>
                </a:solidFill>
              </a:rPr>
              <a:t>Национальной электронной библиотеке</a:t>
            </a:r>
            <a:r>
              <a:rPr lang="ru-RU" sz="2000" dirty="0" smtClean="0">
                <a:solidFill>
                  <a:schemeClr val="bg1"/>
                </a:solidFill>
              </a:rPr>
              <a:t>, которая объединяет фонды публичных библиотек России федерального, регионального, муниципального уровней, библиотек научных и образовательных </a:t>
            </a:r>
            <a:r>
              <a:rPr lang="ru-RU" sz="2000" dirty="0" smtClean="0">
                <a:solidFill>
                  <a:schemeClr val="bg1"/>
                </a:solidFill>
              </a:rPr>
              <a:t>учреждений.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43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1CF07D-8B3F-4D32-B059-0039CEA46DB1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263352" y="0"/>
            <a:ext cx="2520280" cy="1556792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479376" y="4797152"/>
            <a:ext cx="4752528" cy="1538883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Электронно-библиотечной системы </a:t>
            </a:r>
            <a:r>
              <a:rPr lang="ru-RU" sz="2000" b="1" dirty="0" smtClean="0">
                <a:solidFill>
                  <a:srgbClr val="E4625C"/>
                </a:solidFill>
              </a:rPr>
              <a:t>издательства «Лань»</a:t>
            </a:r>
            <a:r>
              <a:rPr lang="ru-RU" sz="2000" dirty="0" smtClean="0">
                <a:solidFill>
                  <a:schemeClr val="bg1"/>
                </a:solidFill>
              </a:rPr>
              <a:t> - это ресурс, включающий в себя как электронные версии книг, так и электронные книжные коллекции других издательств.</a:t>
            </a:r>
            <a:endParaRPr lang="ru-RU" sz="2000" dirty="0">
              <a:solidFill>
                <a:schemeClr val="bg1"/>
              </a:solidFill>
            </a:endParaRPr>
          </a:p>
        </p:txBody>
      </p:sp>
      <p:pic>
        <p:nvPicPr>
          <p:cNvPr id="7" name="Рисунок 6" descr="image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591944" y="2708920"/>
            <a:ext cx="6336704" cy="3168352"/>
          </a:xfrm>
          <a:prstGeom prst="rect">
            <a:avLst/>
          </a:prstGeom>
        </p:spPr>
      </p:pic>
      <p:pic>
        <p:nvPicPr>
          <p:cNvPr id="8" name="Рисунок 7" descr="лань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3352" y="476672"/>
            <a:ext cx="5658544" cy="391571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031D490B-EC99-4F1B-BDD6-5D787AD924DC}"/>
              </a:ext>
            </a:extLst>
          </p:cNvPr>
          <p:cNvSpPr txBox="1"/>
          <p:nvPr/>
        </p:nvSpPr>
        <p:spPr>
          <a:xfrm>
            <a:off x="6168008" y="404664"/>
            <a:ext cx="5688632" cy="1846659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 algn="ctr"/>
            <a:r>
              <a:rPr lang="ru-RU" sz="2000" dirty="0" smtClean="0">
                <a:solidFill>
                  <a:schemeClr val="bg1"/>
                </a:solidFill>
              </a:rPr>
              <a:t>Доступ к базам </a:t>
            </a:r>
            <a:r>
              <a:rPr lang="ru-RU" sz="2000" b="1" dirty="0" smtClean="0">
                <a:solidFill>
                  <a:srgbClr val="E4625C"/>
                </a:solidFill>
              </a:rPr>
              <a:t>данных Федерального института промышленной собственности Российской </a:t>
            </a:r>
            <a:r>
              <a:rPr lang="ru-RU" sz="2000" b="1" dirty="0" smtClean="0">
                <a:solidFill>
                  <a:srgbClr val="E4625C"/>
                </a:solidFill>
              </a:rPr>
              <a:t>Федерации. </a:t>
            </a:r>
            <a:r>
              <a:rPr lang="ru-RU" sz="2000" dirty="0" smtClean="0">
                <a:solidFill>
                  <a:schemeClr val="bg1"/>
                </a:solidFill>
              </a:rPr>
              <a:t>В настоящее время ФИПС является ключевым звеном системы обеспечения изобретательской, рационализаторской, инновационной деятельности России. </a:t>
            </a:r>
            <a:endParaRPr lang="ru-RU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593433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="" xmlns:a16="http://schemas.microsoft.com/office/drawing/2014/main" id="{FC58EDE2-9C12-4E95-AE15-1944DE2521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61928" y="2337544"/>
            <a:ext cx="5868144" cy="2387600"/>
          </a:xfrm>
        </p:spPr>
        <p:txBody>
          <a:bodyPr/>
          <a:lstStyle/>
          <a:p>
            <a:r>
              <a:rPr lang="ru-RU" dirty="0" smtClean="0"/>
              <a:t>Благодарю за внимание!</a:t>
            </a:r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10/main" val="4213008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Sho-Template06">
      <a:dk1>
        <a:sysClr val="windowText" lastClr="000000"/>
      </a:dk1>
      <a:lt1>
        <a:sysClr val="window" lastClr="FFFFFF"/>
      </a:lt1>
      <a:dk2>
        <a:srgbClr val="3D4149"/>
      </a:dk2>
      <a:lt2>
        <a:srgbClr val="E7E6E6"/>
      </a:lt2>
      <a:accent1>
        <a:srgbClr val="403551"/>
      </a:accent1>
      <a:accent2>
        <a:srgbClr val="D0343C"/>
      </a:accent2>
      <a:accent3>
        <a:srgbClr val="F9BE75"/>
      </a:accent3>
      <a:accent4>
        <a:srgbClr val="8DB1C4"/>
      </a:accent4>
      <a:accent5>
        <a:srgbClr val="615474"/>
      </a:accent5>
      <a:accent6>
        <a:srgbClr val="E4625C"/>
      </a:accent6>
      <a:hlink>
        <a:srgbClr val="E4625C"/>
      </a:hlink>
      <a:folHlink>
        <a:srgbClr val="D0343C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Showeet theme">
  <a:themeElements>
    <a:clrScheme name="Sho-Template06">
      <a:dk1>
        <a:sysClr val="windowText" lastClr="000000"/>
      </a:dk1>
      <a:lt1>
        <a:sysClr val="window" lastClr="FFFFFF"/>
      </a:lt1>
      <a:dk2>
        <a:srgbClr val="3D4149"/>
      </a:dk2>
      <a:lt2>
        <a:srgbClr val="E7E6E6"/>
      </a:lt2>
      <a:accent1>
        <a:srgbClr val="403551"/>
      </a:accent1>
      <a:accent2>
        <a:srgbClr val="D0343C"/>
      </a:accent2>
      <a:accent3>
        <a:srgbClr val="F9BE75"/>
      </a:accent3>
      <a:accent4>
        <a:srgbClr val="8DB1C4"/>
      </a:accent4>
      <a:accent5>
        <a:srgbClr val="615474"/>
      </a:accent5>
      <a:accent6>
        <a:srgbClr val="E4625C"/>
      </a:accent6>
      <a:hlink>
        <a:srgbClr val="E4625C"/>
      </a:hlink>
      <a:folHlink>
        <a:srgbClr val="D0343C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showeet">
  <a:themeElements>
    <a:clrScheme name="Sho-RETRO">
      <a:dk1>
        <a:srgbClr val="231F20"/>
      </a:dk1>
      <a:lt1>
        <a:sysClr val="window" lastClr="FFFFFF"/>
      </a:lt1>
      <a:dk2>
        <a:srgbClr val="1E2631"/>
      </a:dk2>
      <a:lt2>
        <a:srgbClr val="E9DEDB"/>
      </a:lt2>
      <a:accent1>
        <a:srgbClr val="CD5727"/>
      </a:accent1>
      <a:accent2>
        <a:srgbClr val="B54923"/>
      </a:accent2>
      <a:accent3>
        <a:srgbClr val="933416"/>
      </a:accent3>
      <a:accent4>
        <a:srgbClr val="231F20"/>
      </a:accent4>
      <a:accent5>
        <a:srgbClr val="E9DEDB"/>
      </a:accent5>
      <a:accent6>
        <a:srgbClr val="1E2631"/>
      </a:accent6>
      <a:hlink>
        <a:srgbClr val="7F7F7F"/>
      </a:hlink>
      <a:folHlink>
        <a:srgbClr val="7F7F7F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73794</TotalTime>
  <Words>656</Words>
  <Application>Microsoft Office PowerPoint</Application>
  <PresentationFormat>Произвольный</PresentationFormat>
  <Paragraphs>90</Paragraphs>
  <Slides>22</Slides>
  <Notes>19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22</vt:i4>
      </vt:variant>
    </vt:vector>
  </HeadingPairs>
  <TitlesOfParts>
    <vt:vector size="25" baseType="lpstr">
      <vt:lpstr>Custom Design</vt:lpstr>
      <vt:lpstr>Showeet theme</vt:lpstr>
      <vt:lpstr>showeet</vt:lpstr>
      <vt:lpstr>Современный аспект библиотечного обслуживания</vt:lpstr>
      <vt:lpstr>Современное библиотечное  обслуживание, осуществляемое  в условиях открытого информационного пространства, предусматривает: </vt:lpstr>
      <vt:lpstr>В своем выступлении я остановлюсь на  нескольких направлениях работы  библиотеки:</vt:lpstr>
      <vt:lpstr>«Летний читальный зал»</vt:lpstr>
      <vt:lpstr>   «Летний читальный зал»   </vt:lpstr>
      <vt:lpstr>Слайд 6</vt:lpstr>
      <vt:lpstr>«Читайте на здоровье!»</vt:lpstr>
      <vt:lpstr>Слайд 8</vt:lpstr>
      <vt:lpstr>Цикл образовательных мероприятий в рамках проекта «Яркое детство»:</vt:lpstr>
      <vt:lpstr>Слайд 10</vt:lpstr>
      <vt:lpstr>«Дни информации»</vt:lpstr>
      <vt:lpstr>Слайд 12</vt:lpstr>
      <vt:lpstr>Выставочная деятельность </vt:lpstr>
      <vt:lpstr>Слайд 14</vt:lpstr>
      <vt:lpstr>«Газетной строкой о войне» и «Не женщины придумали войну»</vt:lpstr>
      <vt:lpstr>Слайд 16</vt:lpstr>
      <vt:lpstr>Ретровыставка журнала «Советская женщина» </vt:lpstr>
      <vt:lpstr>Библиотечный сегмент Интернет-пространства:</vt:lpstr>
      <vt:lpstr>Слайд 19</vt:lpstr>
      <vt:lpstr>Слайд 20</vt:lpstr>
      <vt:lpstr>Слайд 21</vt:lpstr>
      <vt:lpstr>Благодарю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BUBBLER - Creative PowerPoint Template</dc:title>
  <dc:creator>showeet.com</dc:creator>
  <dc:description>© Copyright Showeet.com</dc:description>
  <cp:lastModifiedBy>user1</cp:lastModifiedBy>
  <cp:revision>90</cp:revision>
  <dcterms:created xsi:type="dcterms:W3CDTF">2011-05-09T14:18:21Z</dcterms:created>
  <dcterms:modified xsi:type="dcterms:W3CDTF">2020-09-28T13:18:55Z</dcterms:modified>
  <cp:category>Templates</cp:category>
</cp:coreProperties>
</file>