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8"/>
            <a:ext cx="7772400" cy="2571767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</a:rPr>
              <a:t>Имидж библиотеки как фактор ее развития</a:t>
            </a:r>
            <a:endParaRPr lang="ru-RU" sz="6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071942"/>
            <a:ext cx="6400800" cy="156685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Пилипенко Ирина Анатольевна,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</a:rPr>
              <a:t>Главный библиотекарь ОНМР ДРУНБ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42910" y="609600"/>
            <a:ext cx="7929618" cy="539115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Имидж библиотеки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– сложившийся в массовом сознании эмоционально окрашенный образ, определяемый отношением общества к библиотеке, ее услугам, ресурсам.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608332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Формирование имиджа библиотеки зависит от следующих  компонентов: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авторитетность и компетентность руководителей;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профессионализм библиотечных специалистов;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культура общения в библиотеке;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дизайн библиотеки (внешний и внутренний);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культура рабочих мест сотрудников;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комфортность условий для пользователей;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качество информационных ресурсов;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реклама библиотеки;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документация (её соответствие нормам современного делопроизводства);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наличие собственного фирменного стиля;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• наличие традиций.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Внешнебиблиотечный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имидж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9458" name="Picture 2" descr="http://tourweek.ru/upload/iblock/d9f/d9ff9e02f21331db2f47f95b8f7615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14422"/>
            <a:ext cx="3929090" cy="2578465"/>
          </a:xfrm>
          <a:prstGeom prst="rect">
            <a:avLst/>
          </a:prstGeom>
          <a:noFill/>
        </p:spPr>
      </p:pic>
      <p:pic>
        <p:nvPicPr>
          <p:cNvPr id="4" name="Рисунок 3" descr="https://im0-tub-ua.yandex.net/i?id=2a8bf7e8e16202d297bc175122635eb0&amp;n=1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857628"/>
            <a:ext cx="3745447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lermontovka-spb.ru/m/mixzjbjigbg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4071942"/>
            <a:ext cx="321471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m0-tub-ua.yandex.net/i?id=d5913a0756e08da86e450a48f083a68a-l&amp;n=13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357298"/>
            <a:ext cx="3305175" cy="220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</a:rPr>
              <a:t>Внутрибиблиотечный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 имидж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Рисунок 2" descr="https://im0-tub-ua.yandex.net/i?id=6b4a68eb7b7bebc7fd0524497e452277-l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1357298"/>
            <a:ext cx="300039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mincult.govdnr.ru/sites/default/files/news-pictures/img_27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357694"/>
            <a:ext cx="2740025" cy="1826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lib-dpr.ru/img/news/2017/06/bk010617_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3929066"/>
            <a:ext cx="292895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AutoShape 4" descr="https://r2.readrate.com/img/pictures/book/689/689922/689922/w200-stretch-6c4176f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https://r2.readrate.com/img/pictures/book/689/689922/689922/w200-stretch-6c4176f9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https://im0-tub-ua.yandex.net/i?id=452916f8b0a78664cca62e650b712df9-l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2571744"/>
            <a:ext cx="2238375" cy="1849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lib-dpr.ru/img/news/2018/11/8__26_11_14_34_15_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357298"/>
            <a:ext cx="278608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Имидж библиотекаря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Рисунок 2" descr="http://cultinfo.ru/upload/iblock/e8f/%D0%B1%D0%B8%D0%B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643182"/>
            <a:ext cx="29718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instrumenti-nn.ru/wp-content/uploads/2018/11/Bibliotekar__professiya_bibliotekar_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214818"/>
            <a:ext cx="2257425" cy="197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images-on-off.com/images/165/profstandartdlyauchiteleyipedrabotnikovs-f2d992e3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428736"/>
            <a:ext cx="2752725" cy="182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proforientir42.ru/wp-content/uploads/2018/09/bibliotekar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4429132"/>
            <a:ext cx="2752725" cy="1810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bakalavr-magistr.ru/upload/Bibliotekar-340ch6423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1428736"/>
            <a:ext cx="2752725" cy="183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Имидж библиотеки – это  высочайший профессионализм, компетентность и организаторские способности, позволяющие найти свою нишу, определить целесообразность и незаменимость данной библиотеки в данном обществе.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Имидж библиотекаря – это имидж современного делового человека, владеющего знаниями, умениями, навыками, которые позволяют ему быстро, чётко и профессионально выполнять заданные функции, обеспечивать комфорт при получении читателем всего спектра библиотечных услуг.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Сегодня библиотеки превращаются в центры общения, межкультурной коммуникации, усиливается значимость коммуникативной составляющей в деятельности библиотекаря, библиотеки, а следовательно, и их имиджа.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5511816"/>
          </a:xfrm>
        </p:spPr>
        <p:txBody>
          <a:bodyPr/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7" name="Picture 3" descr="E:\metod_data\Received Files\интерьер современной библиотеки\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1" y="428604"/>
            <a:ext cx="3714777" cy="2500330"/>
          </a:xfrm>
          <a:prstGeom prst="rect">
            <a:avLst/>
          </a:prstGeom>
          <a:noFill/>
        </p:spPr>
      </p:pic>
      <p:pic>
        <p:nvPicPr>
          <p:cNvPr id="1028" name="Picture 4" descr="E:\metod_data\Received Files\интерьер современной библиотеки\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2479" y="357166"/>
            <a:ext cx="3542331" cy="2571768"/>
          </a:xfrm>
          <a:prstGeom prst="rect">
            <a:avLst/>
          </a:prstGeom>
          <a:noFill/>
        </p:spPr>
      </p:pic>
      <p:pic>
        <p:nvPicPr>
          <p:cNvPr id="1029" name="Picture 5" descr="E:\metod_data\Received Files\интерьер современной библиотеки\ori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286124"/>
            <a:ext cx="4143404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Спасибо за внимание!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271</TotalTime>
  <Words>146</Words>
  <PresentationFormat>Экран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Имидж библиотеки как фактор ее развития</vt:lpstr>
      <vt:lpstr>Имидж библиотеки – сложившийся в массовом сознании эмоционально окрашенный образ, определяемый отношением общества к библиотеке, ее услугам, ресурсам.</vt:lpstr>
      <vt:lpstr>Формирование имиджа библиотеки зависит от следующих  компонентов: • авторитетность и компетентность руководителей; • профессионализм библиотечных специалистов; • культура общения в библиотеке; • дизайн библиотеки (внешний и внутренний); • культура рабочих мест сотрудников; • комфортность условий для пользователей; • качество информационных ресурсов; • реклама библиотеки; • документация (её соответствие нормам современного делопроизводства); • наличие собственного фирменного стиля; • наличие традиций.</vt:lpstr>
      <vt:lpstr>Внешнебиблиотечный имидж</vt:lpstr>
      <vt:lpstr>Внутрибиблиотечный имидж</vt:lpstr>
      <vt:lpstr>Имидж библиотекаря</vt:lpstr>
      <vt:lpstr>Имидж библиотеки – это  высочайший профессионализм, компетентность и организаторские способности, позволяющие найти свою нишу, определить целесообразность и незаменимость данной библиотеки в данном обществе. </vt:lpstr>
      <vt:lpstr>Имидж библиотекаря – это имидж современного делового человека, владеющего знаниями, умениями, навыками, которые позволяют ему быстро, чётко и профессионально выполнять заданные функции, обеспечивать комфорт при получении читателем всего спектра библиотечных услуг.</vt:lpstr>
      <vt:lpstr>Сегодня библиотеки превращаются в центры общения, межкультурной коммуникации, усиливается значимость коммуникативной составляющей в деятельности библиотекаря, библиотеки, а следовательно, и их имиджа.</vt:lpstr>
      <vt:lpstr>    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Имидж библиотеки как фактор ее развития</dc:title>
  <cp:lastModifiedBy>metod1</cp:lastModifiedBy>
  <cp:revision>33</cp:revision>
  <dcterms:modified xsi:type="dcterms:W3CDTF">2019-04-16T06:29:34Z</dcterms:modified>
</cp:coreProperties>
</file>