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61" r:id="rId4"/>
    <p:sldId id="262" r:id="rId5"/>
    <p:sldId id="257" r:id="rId6"/>
    <p:sldId id="258" r:id="rId7"/>
    <p:sldId id="259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90A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 varScale="1">
        <p:scale>
          <a:sx n="64" d="100"/>
          <a:sy n="64" d="100"/>
        </p:scale>
        <p:origin x="-157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E1D1B3-3A09-41B2-8B65-CA0A3580E37C}" type="doc">
      <dgm:prSet loTypeId="urn:microsoft.com/office/officeart/2005/8/layout/chevron2" loCatId="list" qsTypeId="urn:microsoft.com/office/officeart/2005/8/quickstyle/3d2" qsCatId="3D" csTypeId="urn:microsoft.com/office/officeart/2005/8/colors/accent5_4" csCatId="accent5" phldr="1"/>
      <dgm:spPr/>
      <dgm:t>
        <a:bodyPr/>
        <a:lstStyle/>
        <a:p>
          <a:endParaRPr lang="ru-RU"/>
        </a:p>
      </dgm:t>
    </dgm:pt>
    <dgm:pt modelId="{05583F45-F297-4604-BBC3-4F96CCB34860}">
      <dgm:prSet phldrT="[Текст]" phldr="1"/>
      <dgm:spPr/>
      <dgm:t>
        <a:bodyPr/>
        <a:lstStyle/>
        <a:p>
          <a:endParaRPr lang="ru-RU"/>
        </a:p>
      </dgm:t>
    </dgm:pt>
    <dgm:pt modelId="{97DE0E96-7F74-4979-AD36-9E3A8EC121D1}" type="parTrans" cxnId="{9800460D-9BCE-4ADF-BFAA-C696DF57B5AE}">
      <dgm:prSet/>
      <dgm:spPr/>
      <dgm:t>
        <a:bodyPr/>
        <a:lstStyle/>
        <a:p>
          <a:endParaRPr lang="ru-RU"/>
        </a:p>
      </dgm:t>
    </dgm:pt>
    <dgm:pt modelId="{C0003CE6-46F4-4F6B-BDFB-70F7A1543F09}" type="sibTrans" cxnId="{9800460D-9BCE-4ADF-BFAA-C696DF57B5AE}">
      <dgm:prSet/>
      <dgm:spPr/>
      <dgm:t>
        <a:bodyPr/>
        <a:lstStyle/>
        <a:p>
          <a:endParaRPr lang="ru-RU"/>
        </a:p>
      </dgm:t>
    </dgm:pt>
    <dgm:pt modelId="{F57FA686-EE95-43A6-9CD0-4DD01CF79AF2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Организация выставок (в том числе виртуальных)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894E7E6C-8DF2-4B1D-989A-279C8E2D2081}" type="parTrans" cxnId="{09FEEB5C-8627-4DDF-8D3A-DCCACDDE729A}">
      <dgm:prSet/>
      <dgm:spPr/>
      <dgm:t>
        <a:bodyPr/>
        <a:lstStyle/>
        <a:p>
          <a:endParaRPr lang="ru-RU"/>
        </a:p>
      </dgm:t>
    </dgm:pt>
    <dgm:pt modelId="{B48C2AEC-67E8-4934-A646-5349D205D32C}" type="sibTrans" cxnId="{09FEEB5C-8627-4DDF-8D3A-DCCACDDE729A}">
      <dgm:prSet/>
      <dgm:spPr/>
      <dgm:t>
        <a:bodyPr/>
        <a:lstStyle/>
        <a:p>
          <a:endParaRPr lang="ru-RU"/>
        </a:p>
      </dgm:t>
    </dgm:pt>
    <dgm:pt modelId="{2C386D33-DA49-4F0F-BEE7-5579568BAB97}">
      <dgm:prSet phldrT="[Текст]" phldr="1"/>
      <dgm:spPr/>
      <dgm:t>
        <a:bodyPr/>
        <a:lstStyle/>
        <a:p>
          <a:endParaRPr lang="ru-RU"/>
        </a:p>
      </dgm:t>
    </dgm:pt>
    <dgm:pt modelId="{B2B010EC-A58F-4F7A-BD13-9A6C445E0761}" type="parTrans" cxnId="{F4448D82-C4C7-4287-A346-F815A97F5121}">
      <dgm:prSet/>
      <dgm:spPr/>
      <dgm:t>
        <a:bodyPr/>
        <a:lstStyle/>
        <a:p>
          <a:endParaRPr lang="ru-RU"/>
        </a:p>
      </dgm:t>
    </dgm:pt>
    <dgm:pt modelId="{534C1CF3-7C04-4486-B475-59D56FB5F77A}" type="sibTrans" cxnId="{F4448D82-C4C7-4287-A346-F815A97F5121}">
      <dgm:prSet/>
      <dgm:spPr/>
      <dgm:t>
        <a:bodyPr/>
        <a:lstStyle/>
        <a:p>
          <a:endParaRPr lang="ru-RU"/>
        </a:p>
      </dgm:t>
    </dgm:pt>
    <dgm:pt modelId="{E860CECB-54D2-4016-9470-D2ACFC08158D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Проведение мероприятий образовательного просветительского характера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D352720-5886-4882-9CAE-823E41F48F87}" type="parTrans" cxnId="{5CF39CB2-1D56-4CF3-AB22-23E336D6BFB3}">
      <dgm:prSet/>
      <dgm:spPr/>
      <dgm:t>
        <a:bodyPr/>
        <a:lstStyle/>
        <a:p>
          <a:endParaRPr lang="ru-RU"/>
        </a:p>
      </dgm:t>
    </dgm:pt>
    <dgm:pt modelId="{3C09AA27-411A-47BB-93CD-C35D2149BE4B}" type="sibTrans" cxnId="{5CF39CB2-1D56-4CF3-AB22-23E336D6BFB3}">
      <dgm:prSet/>
      <dgm:spPr/>
      <dgm:t>
        <a:bodyPr/>
        <a:lstStyle/>
        <a:p>
          <a:endParaRPr lang="ru-RU"/>
        </a:p>
      </dgm:t>
    </dgm:pt>
    <dgm:pt modelId="{5D4AFF9E-372A-4B1A-B1C1-778704CDBB44}">
      <dgm:prSet phldrT="[Текст]" phldr="1"/>
      <dgm:spPr/>
      <dgm:t>
        <a:bodyPr/>
        <a:lstStyle/>
        <a:p>
          <a:endParaRPr lang="ru-RU"/>
        </a:p>
      </dgm:t>
    </dgm:pt>
    <dgm:pt modelId="{267E10AF-FB53-4C00-9903-846D606FEEEF}" type="parTrans" cxnId="{9388EB03-9E71-4634-9F4A-25131925B2DD}">
      <dgm:prSet/>
      <dgm:spPr/>
      <dgm:t>
        <a:bodyPr/>
        <a:lstStyle/>
        <a:p>
          <a:endParaRPr lang="ru-RU"/>
        </a:p>
      </dgm:t>
    </dgm:pt>
    <dgm:pt modelId="{CEFEB96D-F505-443F-AECD-219672BC322E}" type="sibTrans" cxnId="{9388EB03-9E71-4634-9F4A-25131925B2DD}">
      <dgm:prSet/>
      <dgm:spPr/>
      <dgm:t>
        <a:bodyPr/>
        <a:lstStyle/>
        <a:p>
          <a:endParaRPr lang="ru-RU"/>
        </a:p>
      </dgm:t>
    </dgm:pt>
    <dgm:pt modelId="{C426C27E-8CA1-4DE2-A5B5-CA7FC37DE105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Реализация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образовательных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программ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4F0ED69E-89FE-4659-8465-63C1701BECA6}" type="parTrans" cxnId="{0F9BF012-EEB5-42DC-B7FF-00180979471C}">
      <dgm:prSet/>
      <dgm:spPr/>
      <dgm:t>
        <a:bodyPr/>
        <a:lstStyle/>
        <a:p>
          <a:endParaRPr lang="ru-RU"/>
        </a:p>
      </dgm:t>
    </dgm:pt>
    <dgm:pt modelId="{614F626D-37BC-4C1D-835E-99E7FCE00B23}" type="sibTrans" cxnId="{0F9BF012-EEB5-42DC-B7FF-00180979471C}">
      <dgm:prSet/>
      <dgm:spPr/>
      <dgm:t>
        <a:bodyPr/>
        <a:lstStyle/>
        <a:p>
          <a:endParaRPr lang="ru-RU"/>
        </a:p>
      </dgm:t>
    </dgm:pt>
    <dgm:pt modelId="{E37B600F-1B40-4478-870C-5BDF8A8BD889}" type="pres">
      <dgm:prSet presAssocID="{C3E1D1B3-3A09-41B2-8B65-CA0A3580E37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BC0244-6D23-483C-B94F-747FBC342423}" type="pres">
      <dgm:prSet presAssocID="{05583F45-F297-4604-BBC3-4F96CCB34860}" presName="composite" presStyleCnt="0"/>
      <dgm:spPr/>
    </dgm:pt>
    <dgm:pt modelId="{BA4DFEF5-6DD5-43D8-B286-2402C74AB63D}" type="pres">
      <dgm:prSet presAssocID="{05583F45-F297-4604-BBC3-4F96CCB3486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0948B0-091F-4837-901A-31AF3F94513D}" type="pres">
      <dgm:prSet presAssocID="{05583F45-F297-4604-BBC3-4F96CCB34860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9B7C40-9807-43AC-A248-4F500896FFB5}" type="pres">
      <dgm:prSet presAssocID="{C0003CE6-46F4-4F6B-BDFB-70F7A1543F09}" presName="sp" presStyleCnt="0"/>
      <dgm:spPr/>
    </dgm:pt>
    <dgm:pt modelId="{EAA032BA-C956-419E-B15C-BA422A279AC6}" type="pres">
      <dgm:prSet presAssocID="{2C386D33-DA49-4F0F-BEE7-5579568BAB97}" presName="composite" presStyleCnt="0"/>
      <dgm:spPr/>
    </dgm:pt>
    <dgm:pt modelId="{D3D42A96-2CE8-426A-B860-BB265573B3C0}" type="pres">
      <dgm:prSet presAssocID="{2C386D33-DA49-4F0F-BEE7-5579568BAB9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0CAF42-A307-48CA-A15D-52F8124F5856}" type="pres">
      <dgm:prSet presAssocID="{2C386D33-DA49-4F0F-BEE7-5579568BAB9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4BE792-4220-4705-8147-358B7EE9CE87}" type="pres">
      <dgm:prSet presAssocID="{534C1CF3-7C04-4486-B475-59D56FB5F77A}" presName="sp" presStyleCnt="0"/>
      <dgm:spPr/>
    </dgm:pt>
    <dgm:pt modelId="{9E1D0C38-7C97-4263-B380-A422C1DCC438}" type="pres">
      <dgm:prSet presAssocID="{5D4AFF9E-372A-4B1A-B1C1-778704CDBB44}" presName="composite" presStyleCnt="0"/>
      <dgm:spPr/>
    </dgm:pt>
    <dgm:pt modelId="{57E24CBD-33CA-4F70-83B4-A7CE0E5006CC}" type="pres">
      <dgm:prSet presAssocID="{5D4AFF9E-372A-4B1A-B1C1-778704CDBB4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F1B5C9-3ABE-45E5-B41E-CBA94FEDC6B7}" type="pres">
      <dgm:prSet presAssocID="{5D4AFF9E-372A-4B1A-B1C1-778704CDBB4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448D82-C4C7-4287-A346-F815A97F5121}" srcId="{C3E1D1B3-3A09-41B2-8B65-CA0A3580E37C}" destId="{2C386D33-DA49-4F0F-BEE7-5579568BAB97}" srcOrd="1" destOrd="0" parTransId="{B2B010EC-A58F-4F7A-BD13-9A6C445E0761}" sibTransId="{534C1CF3-7C04-4486-B475-59D56FB5F77A}"/>
    <dgm:cxn modelId="{9800460D-9BCE-4ADF-BFAA-C696DF57B5AE}" srcId="{C3E1D1B3-3A09-41B2-8B65-CA0A3580E37C}" destId="{05583F45-F297-4604-BBC3-4F96CCB34860}" srcOrd="0" destOrd="0" parTransId="{97DE0E96-7F74-4979-AD36-9E3A8EC121D1}" sibTransId="{C0003CE6-46F4-4F6B-BDFB-70F7A1543F09}"/>
    <dgm:cxn modelId="{9ECA6EA7-0FA6-44F5-BD8F-50891AB7D157}" type="presOf" srcId="{2C386D33-DA49-4F0F-BEE7-5579568BAB97}" destId="{D3D42A96-2CE8-426A-B860-BB265573B3C0}" srcOrd="0" destOrd="0" presId="urn:microsoft.com/office/officeart/2005/8/layout/chevron2"/>
    <dgm:cxn modelId="{5CF39CB2-1D56-4CF3-AB22-23E336D6BFB3}" srcId="{2C386D33-DA49-4F0F-BEE7-5579568BAB97}" destId="{E860CECB-54D2-4016-9470-D2ACFC08158D}" srcOrd="0" destOrd="0" parTransId="{9D352720-5886-4882-9CAE-823E41F48F87}" sibTransId="{3C09AA27-411A-47BB-93CD-C35D2149BE4B}"/>
    <dgm:cxn modelId="{0F9BF012-EEB5-42DC-B7FF-00180979471C}" srcId="{5D4AFF9E-372A-4B1A-B1C1-778704CDBB44}" destId="{C426C27E-8CA1-4DE2-A5B5-CA7FC37DE105}" srcOrd="0" destOrd="0" parTransId="{4F0ED69E-89FE-4659-8465-63C1701BECA6}" sibTransId="{614F626D-37BC-4C1D-835E-99E7FCE00B23}"/>
    <dgm:cxn modelId="{F987F7D1-1C57-428E-9CA0-8A677BF6C605}" type="presOf" srcId="{05583F45-F297-4604-BBC3-4F96CCB34860}" destId="{BA4DFEF5-6DD5-43D8-B286-2402C74AB63D}" srcOrd="0" destOrd="0" presId="urn:microsoft.com/office/officeart/2005/8/layout/chevron2"/>
    <dgm:cxn modelId="{7E797657-66E7-4232-9AEA-6077DF11A2FF}" type="presOf" srcId="{C426C27E-8CA1-4DE2-A5B5-CA7FC37DE105}" destId="{BDF1B5C9-3ABE-45E5-B41E-CBA94FEDC6B7}" srcOrd="0" destOrd="0" presId="urn:microsoft.com/office/officeart/2005/8/layout/chevron2"/>
    <dgm:cxn modelId="{52E3A097-E84E-4253-9F38-15EBB51D6420}" type="presOf" srcId="{F57FA686-EE95-43A6-9CD0-4DD01CF79AF2}" destId="{A60948B0-091F-4837-901A-31AF3F94513D}" srcOrd="0" destOrd="0" presId="urn:microsoft.com/office/officeart/2005/8/layout/chevron2"/>
    <dgm:cxn modelId="{9388EB03-9E71-4634-9F4A-25131925B2DD}" srcId="{C3E1D1B3-3A09-41B2-8B65-CA0A3580E37C}" destId="{5D4AFF9E-372A-4B1A-B1C1-778704CDBB44}" srcOrd="2" destOrd="0" parTransId="{267E10AF-FB53-4C00-9903-846D606FEEEF}" sibTransId="{CEFEB96D-F505-443F-AECD-219672BC322E}"/>
    <dgm:cxn modelId="{DA4AB267-8959-42C5-9316-EEC68E3363F8}" type="presOf" srcId="{5D4AFF9E-372A-4B1A-B1C1-778704CDBB44}" destId="{57E24CBD-33CA-4F70-83B4-A7CE0E5006CC}" srcOrd="0" destOrd="0" presId="urn:microsoft.com/office/officeart/2005/8/layout/chevron2"/>
    <dgm:cxn modelId="{09FEEB5C-8627-4DDF-8D3A-DCCACDDE729A}" srcId="{05583F45-F297-4604-BBC3-4F96CCB34860}" destId="{F57FA686-EE95-43A6-9CD0-4DD01CF79AF2}" srcOrd="0" destOrd="0" parTransId="{894E7E6C-8DF2-4B1D-989A-279C8E2D2081}" sibTransId="{B48C2AEC-67E8-4934-A646-5349D205D32C}"/>
    <dgm:cxn modelId="{C8A8D9FA-B90C-430C-8663-629344219766}" type="presOf" srcId="{C3E1D1B3-3A09-41B2-8B65-CA0A3580E37C}" destId="{E37B600F-1B40-4478-870C-5BDF8A8BD889}" srcOrd="0" destOrd="0" presId="urn:microsoft.com/office/officeart/2005/8/layout/chevron2"/>
    <dgm:cxn modelId="{F80992D0-716B-4A75-8B71-42A0D0CFBEAF}" type="presOf" srcId="{E860CECB-54D2-4016-9470-D2ACFC08158D}" destId="{E10CAF42-A307-48CA-A15D-52F8124F5856}" srcOrd="0" destOrd="0" presId="urn:microsoft.com/office/officeart/2005/8/layout/chevron2"/>
    <dgm:cxn modelId="{C34FBFE7-6C0F-459B-B95F-E0F60754EDCB}" type="presParOf" srcId="{E37B600F-1B40-4478-870C-5BDF8A8BD889}" destId="{B2BC0244-6D23-483C-B94F-747FBC342423}" srcOrd="0" destOrd="0" presId="urn:microsoft.com/office/officeart/2005/8/layout/chevron2"/>
    <dgm:cxn modelId="{514158DC-495E-427E-8073-710155835F75}" type="presParOf" srcId="{B2BC0244-6D23-483C-B94F-747FBC342423}" destId="{BA4DFEF5-6DD5-43D8-B286-2402C74AB63D}" srcOrd="0" destOrd="0" presId="urn:microsoft.com/office/officeart/2005/8/layout/chevron2"/>
    <dgm:cxn modelId="{9D6C8157-9B16-4BEA-807C-ACC5FCA9CC93}" type="presParOf" srcId="{B2BC0244-6D23-483C-B94F-747FBC342423}" destId="{A60948B0-091F-4837-901A-31AF3F94513D}" srcOrd="1" destOrd="0" presId="urn:microsoft.com/office/officeart/2005/8/layout/chevron2"/>
    <dgm:cxn modelId="{387CDD49-42FF-4AAE-95A7-E9F3BFE7B708}" type="presParOf" srcId="{E37B600F-1B40-4478-870C-5BDF8A8BD889}" destId="{789B7C40-9807-43AC-A248-4F500896FFB5}" srcOrd="1" destOrd="0" presId="urn:microsoft.com/office/officeart/2005/8/layout/chevron2"/>
    <dgm:cxn modelId="{66209BE8-0E85-431E-8563-4DD49EFA95CB}" type="presParOf" srcId="{E37B600F-1B40-4478-870C-5BDF8A8BD889}" destId="{EAA032BA-C956-419E-B15C-BA422A279AC6}" srcOrd="2" destOrd="0" presId="urn:microsoft.com/office/officeart/2005/8/layout/chevron2"/>
    <dgm:cxn modelId="{979DE45E-B825-4C77-9802-4E331E53E3C4}" type="presParOf" srcId="{EAA032BA-C956-419E-B15C-BA422A279AC6}" destId="{D3D42A96-2CE8-426A-B860-BB265573B3C0}" srcOrd="0" destOrd="0" presId="urn:microsoft.com/office/officeart/2005/8/layout/chevron2"/>
    <dgm:cxn modelId="{220A7151-2535-4002-9C3B-899C2B600004}" type="presParOf" srcId="{EAA032BA-C956-419E-B15C-BA422A279AC6}" destId="{E10CAF42-A307-48CA-A15D-52F8124F5856}" srcOrd="1" destOrd="0" presId="urn:microsoft.com/office/officeart/2005/8/layout/chevron2"/>
    <dgm:cxn modelId="{9DF282A8-7AD2-4E98-AE43-92EFE365C10F}" type="presParOf" srcId="{E37B600F-1B40-4478-870C-5BDF8A8BD889}" destId="{FA4BE792-4220-4705-8147-358B7EE9CE87}" srcOrd="3" destOrd="0" presId="urn:microsoft.com/office/officeart/2005/8/layout/chevron2"/>
    <dgm:cxn modelId="{48E365E9-01F4-488B-A2B2-3C045C03B2FF}" type="presParOf" srcId="{E37B600F-1B40-4478-870C-5BDF8A8BD889}" destId="{9E1D0C38-7C97-4263-B380-A422C1DCC438}" srcOrd="4" destOrd="0" presId="urn:microsoft.com/office/officeart/2005/8/layout/chevron2"/>
    <dgm:cxn modelId="{BB015F8E-80C6-4C39-BCD4-995C6D9837A5}" type="presParOf" srcId="{9E1D0C38-7C97-4263-B380-A422C1DCC438}" destId="{57E24CBD-33CA-4F70-83B4-A7CE0E5006CC}" srcOrd="0" destOrd="0" presId="urn:microsoft.com/office/officeart/2005/8/layout/chevron2"/>
    <dgm:cxn modelId="{40746E6E-1DC1-44D1-9791-50B6AC4DA2D6}" type="presParOf" srcId="{9E1D0C38-7C97-4263-B380-A422C1DCC438}" destId="{BDF1B5C9-3ABE-45E5-B41E-CBA94FEDC6B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4C8148-5481-4670-ACA8-5CC7CEADF794}" type="doc">
      <dgm:prSet loTypeId="urn:microsoft.com/office/officeart/2005/8/layout/list1" loCatId="list" qsTypeId="urn:microsoft.com/office/officeart/2005/8/quickstyle/3d4" qsCatId="3D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FC54CC6C-DC30-4074-89B8-00B18CF3FBBC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создание условий для качественной информационной поддержки учащихся;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53144A8-AF17-4D04-98EA-DB17E19F9026}" type="parTrans" cxnId="{96FB99B9-C70E-46BA-A57E-85176505D1E7}">
      <dgm:prSet/>
      <dgm:spPr/>
      <dgm:t>
        <a:bodyPr/>
        <a:lstStyle/>
        <a:p>
          <a:endParaRPr lang="ru-RU"/>
        </a:p>
      </dgm:t>
    </dgm:pt>
    <dgm:pt modelId="{E63F85EB-1A07-414E-B095-1462C1D5F28B}" type="sibTrans" cxnId="{96FB99B9-C70E-46BA-A57E-85176505D1E7}">
      <dgm:prSet/>
      <dgm:spPr/>
      <dgm:t>
        <a:bodyPr/>
        <a:lstStyle/>
        <a:p>
          <a:endParaRPr lang="ru-RU"/>
        </a:p>
      </dgm:t>
    </dgm:pt>
    <dgm:pt modelId="{79FB825F-678D-446D-88D1-20C7C808A4A2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формирование у обучающихся устойчивого интереса к книге, чтению и единых задач (воспитание активной, интеллектуально развитой, творческой личности, способной адаптироваться в любой социально-экономической обстановке). 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FC02D04-40DD-4203-B864-0331A04B50AC}" type="parTrans" cxnId="{AE81D74D-6803-47EF-9758-D2B5DF8D2174}">
      <dgm:prSet/>
      <dgm:spPr/>
      <dgm:t>
        <a:bodyPr/>
        <a:lstStyle/>
        <a:p>
          <a:endParaRPr lang="ru-RU"/>
        </a:p>
      </dgm:t>
    </dgm:pt>
    <dgm:pt modelId="{ED473D27-3BF1-434E-A990-A1FF373EB4C2}" type="sibTrans" cxnId="{AE81D74D-6803-47EF-9758-D2B5DF8D2174}">
      <dgm:prSet/>
      <dgm:spPr/>
      <dgm:t>
        <a:bodyPr/>
        <a:lstStyle/>
        <a:p>
          <a:endParaRPr lang="ru-RU"/>
        </a:p>
      </dgm:t>
    </dgm:pt>
    <dgm:pt modelId="{FA5F881C-1F67-4DE0-A09B-E2B3B061D971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Тесная связь библиотеки и общеобразовательные школы осуществляется благодаря </a:t>
          </a:r>
          <a:r>
            <a:rPr lang="ru-RU" sz="2000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наличию общих целей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A9C4369-41C1-4BCF-B6F1-2A9B94A4E66E}" type="sibTrans" cxnId="{682BFDB3-4CD0-4EEE-ADAD-368536D8240C}">
      <dgm:prSet/>
      <dgm:spPr/>
      <dgm:t>
        <a:bodyPr/>
        <a:lstStyle/>
        <a:p>
          <a:endParaRPr lang="ru-RU"/>
        </a:p>
      </dgm:t>
    </dgm:pt>
    <dgm:pt modelId="{108E5B8F-559F-402E-8FC5-62C958ED422B}" type="parTrans" cxnId="{682BFDB3-4CD0-4EEE-ADAD-368536D8240C}">
      <dgm:prSet/>
      <dgm:spPr/>
      <dgm:t>
        <a:bodyPr/>
        <a:lstStyle/>
        <a:p>
          <a:endParaRPr lang="ru-RU"/>
        </a:p>
      </dgm:t>
    </dgm:pt>
    <dgm:pt modelId="{12535294-F3E6-408D-8601-126882B30B3D}" type="pres">
      <dgm:prSet presAssocID="{2D4C8148-5481-4670-ACA8-5CC7CEADF79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8BEEA6-2559-492F-804A-92595AC8DCF1}" type="pres">
      <dgm:prSet presAssocID="{FA5F881C-1F67-4DE0-A09B-E2B3B061D971}" presName="parentLin" presStyleCnt="0"/>
      <dgm:spPr/>
    </dgm:pt>
    <dgm:pt modelId="{4BCD4D6C-776A-4D5A-9994-F9B40B03FD7A}" type="pres">
      <dgm:prSet presAssocID="{FA5F881C-1F67-4DE0-A09B-E2B3B061D97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3B69139-F87C-41A6-8663-648130BD8A71}" type="pres">
      <dgm:prSet presAssocID="{FA5F881C-1F67-4DE0-A09B-E2B3B061D971}" presName="parentText" presStyleLbl="node1" presStyleIdx="0" presStyleCnt="3" custScaleX="116087" custLinFactNeighborX="840" custLinFactNeighborY="43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3E31F0-F421-4ADA-A270-34A4E1A4553C}" type="pres">
      <dgm:prSet presAssocID="{FA5F881C-1F67-4DE0-A09B-E2B3B061D971}" presName="negativeSpace" presStyleCnt="0"/>
      <dgm:spPr/>
    </dgm:pt>
    <dgm:pt modelId="{89039C92-0D22-4D92-856B-A0710E411A30}" type="pres">
      <dgm:prSet presAssocID="{FA5F881C-1F67-4DE0-A09B-E2B3B061D971}" presName="childText" presStyleLbl="conFgAcc1" presStyleIdx="0" presStyleCnt="3">
        <dgm:presLayoutVars>
          <dgm:bulletEnabled val="1"/>
        </dgm:presLayoutVars>
      </dgm:prSet>
      <dgm:spPr/>
    </dgm:pt>
    <dgm:pt modelId="{D775828C-5B77-4BFD-9A44-42EBC146822F}" type="pres">
      <dgm:prSet presAssocID="{1A9C4369-41C1-4BCF-B6F1-2A9B94A4E66E}" presName="spaceBetweenRectangles" presStyleCnt="0"/>
      <dgm:spPr/>
    </dgm:pt>
    <dgm:pt modelId="{F65E64A6-EFC1-4C6B-A87E-B5A3FB7A5060}" type="pres">
      <dgm:prSet presAssocID="{FC54CC6C-DC30-4074-89B8-00B18CF3FBBC}" presName="parentLin" presStyleCnt="0"/>
      <dgm:spPr/>
    </dgm:pt>
    <dgm:pt modelId="{30593C6C-1D1E-470D-B1A8-38F6B8086A74}" type="pres">
      <dgm:prSet presAssocID="{FC54CC6C-DC30-4074-89B8-00B18CF3FBB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C44FF7F-EBAD-46AE-BA9F-A11CF2E43A2B}" type="pres">
      <dgm:prSet presAssocID="{FC54CC6C-DC30-4074-89B8-00B18CF3FBBC}" presName="parentText" presStyleLbl="node1" presStyleIdx="1" presStyleCnt="3" custScaleX="11680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374896-F71A-4B98-8433-45172BE99B13}" type="pres">
      <dgm:prSet presAssocID="{FC54CC6C-DC30-4074-89B8-00B18CF3FBBC}" presName="negativeSpace" presStyleCnt="0"/>
      <dgm:spPr/>
    </dgm:pt>
    <dgm:pt modelId="{ECE8D7D1-FCC8-4B37-8B21-E5D68BA9C71A}" type="pres">
      <dgm:prSet presAssocID="{FC54CC6C-DC30-4074-89B8-00B18CF3FBBC}" presName="childText" presStyleLbl="conFgAcc1" presStyleIdx="1" presStyleCnt="3">
        <dgm:presLayoutVars>
          <dgm:bulletEnabled val="1"/>
        </dgm:presLayoutVars>
      </dgm:prSet>
      <dgm:spPr/>
    </dgm:pt>
    <dgm:pt modelId="{CCD70CC2-1436-4B82-8DAF-F0D58AFC9CBE}" type="pres">
      <dgm:prSet presAssocID="{E63F85EB-1A07-414E-B095-1462C1D5F28B}" presName="spaceBetweenRectangles" presStyleCnt="0"/>
      <dgm:spPr/>
    </dgm:pt>
    <dgm:pt modelId="{944832B2-7C30-4924-B00B-B4CD94314ACD}" type="pres">
      <dgm:prSet presAssocID="{79FB825F-678D-446D-88D1-20C7C808A4A2}" presName="parentLin" presStyleCnt="0"/>
      <dgm:spPr/>
    </dgm:pt>
    <dgm:pt modelId="{5A60F462-94F7-4B5C-8F95-EF837D35F583}" type="pres">
      <dgm:prSet presAssocID="{79FB825F-678D-446D-88D1-20C7C808A4A2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2962C878-6DDA-43AA-9B42-E5A34220D7A4}" type="pres">
      <dgm:prSet presAssocID="{79FB825F-678D-446D-88D1-20C7C808A4A2}" presName="parentText" presStyleLbl="node1" presStyleIdx="2" presStyleCnt="3" custScaleX="131213" custScaleY="1509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69B921-FD61-4783-B048-EF155FF1D03D}" type="pres">
      <dgm:prSet presAssocID="{79FB825F-678D-446D-88D1-20C7C808A4A2}" presName="negativeSpace" presStyleCnt="0"/>
      <dgm:spPr/>
    </dgm:pt>
    <dgm:pt modelId="{47CE28CA-146E-4DF6-814A-0E0D313C61C8}" type="pres">
      <dgm:prSet presAssocID="{79FB825F-678D-446D-88D1-20C7C808A4A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01CD589-3B67-4E67-A2B9-4ECCE6C8F28C}" type="presOf" srcId="{2D4C8148-5481-4670-ACA8-5CC7CEADF794}" destId="{12535294-F3E6-408D-8601-126882B30B3D}" srcOrd="0" destOrd="0" presId="urn:microsoft.com/office/officeart/2005/8/layout/list1"/>
    <dgm:cxn modelId="{AE81D74D-6803-47EF-9758-D2B5DF8D2174}" srcId="{2D4C8148-5481-4670-ACA8-5CC7CEADF794}" destId="{79FB825F-678D-446D-88D1-20C7C808A4A2}" srcOrd="2" destOrd="0" parTransId="{9FC02D04-40DD-4203-B864-0331A04B50AC}" sibTransId="{ED473D27-3BF1-434E-A990-A1FF373EB4C2}"/>
    <dgm:cxn modelId="{3DC7BF57-DE96-4DEC-A270-097698695906}" type="presOf" srcId="{79FB825F-678D-446D-88D1-20C7C808A4A2}" destId="{2962C878-6DDA-43AA-9B42-E5A34220D7A4}" srcOrd="1" destOrd="0" presId="urn:microsoft.com/office/officeart/2005/8/layout/list1"/>
    <dgm:cxn modelId="{D3EF7A60-4A25-4555-A046-53A544CAB7C3}" type="presOf" srcId="{FC54CC6C-DC30-4074-89B8-00B18CF3FBBC}" destId="{30593C6C-1D1E-470D-B1A8-38F6B8086A74}" srcOrd="0" destOrd="0" presId="urn:microsoft.com/office/officeart/2005/8/layout/list1"/>
    <dgm:cxn modelId="{96FB99B9-C70E-46BA-A57E-85176505D1E7}" srcId="{2D4C8148-5481-4670-ACA8-5CC7CEADF794}" destId="{FC54CC6C-DC30-4074-89B8-00B18CF3FBBC}" srcOrd="1" destOrd="0" parTransId="{E53144A8-AF17-4D04-98EA-DB17E19F9026}" sibTransId="{E63F85EB-1A07-414E-B095-1462C1D5F28B}"/>
    <dgm:cxn modelId="{968AED22-E8A4-41C0-91AB-AB816A31ADA7}" type="presOf" srcId="{FA5F881C-1F67-4DE0-A09B-E2B3B061D971}" destId="{4BCD4D6C-776A-4D5A-9994-F9B40B03FD7A}" srcOrd="0" destOrd="0" presId="urn:microsoft.com/office/officeart/2005/8/layout/list1"/>
    <dgm:cxn modelId="{0B8992CE-F61D-4525-9947-5192E1E023C4}" type="presOf" srcId="{FA5F881C-1F67-4DE0-A09B-E2B3B061D971}" destId="{73B69139-F87C-41A6-8663-648130BD8A71}" srcOrd="1" destOrd="0" presId="urn:microsoft.com/office/officeart/2005/8/layout/list1"/>
    <dgm:cxn modelId="{73EF5BBC-339A-44E1-B568-856D8C01C150}" type="presOf" srcId="{FC54CC6C-DC30-4074-89B8-00B18CF3FBBC}" destId="{4C44FF7F-EBAD-46AE-BA9F-A11CF2E43A2B}" srcOrd="1" destOrd="0" presId="urn:microsoft.com/office/officeart/2005/8/layout/list1"/>
    <dgm:cxn modelId="{682BFDB3-4CD0-4EEE-ADAD-368536D8240C}" srcId="{2D4C8148-5481-4670-ACA8-5CC7CEADF794}" destId="{FA5F881C-1F67-4DE0-A09B-E2B3B061D971}" srcOrd="0" destOrd="0" parTransId="{108E5B8F-559F-402E-8FC5-62C958ED422B}" sibTransId="{1A9C4369-41C1-4BCF-B6F1-2A9B94A4E66E}"/>
    <dgm:cxn modelId="{EF338FAF-F4CC-4755-85F2-F66742F7EB68}" type="presOf" srcId="{79FB825F-678D-446D-88D1-20C7C808A4A2}" destId="{5A60F462-94F7-4B5C-8F95-EF837D35F583}" srcOrd="0" destOrd="0" presId="urn:microsoft.com/office/officeart/2005/8/layout/list1"/>
    <dgm:cxn modelId="{253A8C12-F76E-435B-90A1-8523D4474D93}" type="presParOf" srcId="{12535294-F3E6-408D-8601-126882B30B3D}" destId="{098BEEA6-2559-492F-804A-92595AC8DCF1}" srcOrd="0" destOrd="0" presId="urn:microsoft.com/office/officeart/2005/8/layout/list1"/>
    <dgm:cxn modelId="{805B0B35-6283-4B89-A1BA-C92B63CD2C86}" type="presParOf" srcId="{098BEEA6-2559-492F-804A-92595AC8DCF1}" destId="{4BCD4D6C-776A-4D5A-9994-F9B40B03FD7A}" srcOrd="0" destOrd="0" presId="urn:microsoft.com/office/officeart/2005/8/layout/list1"/>
    <dgm:cxn modelId="{D2B46C31-C1C5-4A6C-9D40-AC1CB8D96F7C}" type="presParOf" srcId="{098BEEA6-2559-492F-804A-92595AC8DCF1}" destId="{73B69139-F87C-41A6-8663-648130BD8A71}" srcOrd="1" destOrd="0" presId="urn:microsoft.com/office/officeart/2005/8/layout/list1"/>
    <dgm:cxn modelId="{9DEBCD8D-FAC1-437F-82C1-0A0881E77CBE}" type="presParOf" srcId="{12535294-F3E6-408D-8601-126882B30B3D}" destId="{D13E31F0-F421-4ADA-A270-34A4E1A4553C}" srcOrd="1" destOrd="0" presId="urn:microsoft.com/office/officeart/2005/8/layout/list1"/>
    <dgm:cxn modelId="{225BEA90-C238-436C-9581-1084AA91CE4B}" type="presParOf" srcId="{12535294-F3E6-408D-8601-126882B30B3D}" destId="{89039C92-0D22-4D92-856B-A0710E411A30}" srcOrd="2" destOrd="0" presId="urn:microsoft.com/office/officeart/2005/8/layout/list1"/>
    <dgm:cxn modelId="{F330491E-C7CA-4746-9D50-855E0E274865}" type="presParOf" srcId="{12535294-F3E6-408D-8601-126882B30B3D}" destId="{D775828C-5B77-4BFD-9A44-42EBC146822F}" srcOrd="3" destOrd="0" presId="urn:microsoft.com/office/officeart/2005/8/layout/list1"/>
    <dgm:cxn modelId="{B5264B3B-CB6D-462B-B21B-4B08047402E4}" type="presParOf" srcId="{12535294-F3E6-408D-8601-126882B30B3D}" destId="{F65E64A6-EFC1-4C6B-A87E-B5A3FB7A5060}" srcOrd="4" destOrd="0" presId="urn:microsoft.com/office/officeart/2005/8/layout/list1"/>
    <dgm:cxn modelId="{52D9751A-2D66-4E61-AE1C-5EAB192FE5F1}" type="presParOf" srcId="{F65E64A6-EFC1-4C6B-A87E-B5A3FB7A5060}" destId="{30593C6C-1D1E-470D-B1A8-38F6B8086A74}" srcOrd="0" destOrd="0" presId="urn:microsoft.com/office/officeart/2005/8/layout/list1"/>
    <dgm:cxn modelId="{40F57DC7-C263-42C7-9916-55DB583CC7DB}" type="presParOf" srcId="{F65E64A6-EFC1-4C6B-A87E-B5A3FB7A5060}" destId="{4C44FF7F-EBAD-46AE-BA9F-A11CF2E43A2B}" srcOrd="1" destOrd="0" presId="urn:microsoft.com/office/officeart/2005/8/layout/list1"/>
    <dgm:cxn modelId="{17A92908-D12C-4A68-9A02-1CB4D82936CA}" type="presParOf" srcId="{12535294-F3E6-408D-8601-126882B30B3D}" destId="{8D374896-F71A-4B98-8433-45172BE99B13}" srcOrd="5" destOrd="0" presId="urn:microsoft.com/office/officeart/2005/8/layout/list1"/>
    <dgm:cxn modelId="{9E632F40-E18C-498D-B49A-157C11F3F71E}" type="presParOf" srcId="{12535294-F3E6-408D-8601-126882B30B3D}" destId="{ECE8D7D1-FCC8-4B37-8B21-E5D68BA9C71A}" srcOrd="6" destOrd="0" presId="urn:microsoft.com/office/officeart/2005/8/layout/list1"/>
    <dgm:cxn modelId="{884C317A-DC3A-4568-80DE-9CB80BFB7E4C}" type="presParOf" srcId="{12535294-F3E6-408D-8601-126882B30B3D}" destId="{CCD70CC2-1436-4B82-8DAF-F0D58AFC9CBE}" srcOrd="7" destOrd="0" presId="urn:microsoft.com/office/officeart/2005/8/layout/list1"/>
    <dgm:cxn modelId="{D6867100-AE19-42C4-8672-8B560321772D}" type="presParOf" srcId="{12535294-F3E6-408D-8601-126882B30B3D}" destId="{944832B2-7C30-4924-B00B-B4CD94314ACD}" srcOrd="8" destOrd="0" presId="urn:microsoft.com/office/officeart/2005/8/layout/list1"/>
    <dgm:cxn modelId="{2A224417-2F82-44F3-9DB9-DEC43C9EA926}" type="presParOf" srcId="{944832B2-7C30-4924-B00B-B4CD94314ACD}" destId="{5A60F462-94F7-4B5C-8F95-EF837D35F583}" srcOrd="0" destOrd="0" presId="urn:microsoft.com/office/officeart/2005/8/layout/list1"/>
    <dgm:cxn modelId="{E5369DF8-B8B1-4137-B00C-8A9FECF4F7E0}" type="presParOf" srcId="{944832B2-7C30-4924-B00B-B4CD94314ACD}" destId="{2962C878-6DDA-43AA-9B42-E5A34220D7A4}" srcOrd="1" destOrd="0" presId="urn:microsoft.com/office/officeart/2005/8/layout/list1"/>
    <dgm:cxn modelId="{1766A27C-4702-4607-98F0-4DCE5C84BC1E}" type="presParOf" srcId="{12535294-F3E6-408D-8601-126882B30B3D}" destId="{0C69B921-FD61-4783-B048-EF155FF1D03D}" srcOrd="9" destOrd="0" presId="urn:microsoft.com/office/officeart/2005/8/layout/list1"/>
    <dgm:cxn modelId="{035EDFD2-6579-425F-81F7-88B740BE0B52}" type="presParOf" srcId="{12535294-F3E6-408D-8601-126882B30B3D}" destId="{47CE28CA-146E-4DF6-814A-0E0D313C61C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4DFEF5-6DD5-43D8-B286-2402C74AB63D}">
      <dsp:nvSpPr>
        <dsp:cNvPr id="0" name=""/>
        <dsp:cNvSpPr/>
      </dsp:nvSpPr>
      <dsp:spPr>
        <a:xfrm rot="5400000">
          <a:off x="-201735" y="203789"/>
          <a:ext cx="1344904" cy="941432"/>
        </a:xfrm>
        <a:prstGeom prst="chevron">
          <a:avLst/>
        </a:prstGeom>
        <a:gradFill rotWithShape="0">
          <a:gsLst>
            <a:gs pos="0">
              <a:schemeClr val="accent5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5400000">
        <a:off x="-201735" y="203789"/>
        <a:ext cx="1344904" cy="941432"/>
      </dsp:txXfrm>
    </dsp:sp>
    <dsp:sp modelId="{A60948B0-091F-4837-901A-31AF3F94513D}">
      <dsp:nvSpPr>
        <dsp:cNvPr id="0" name=""/>
        <dsp:cNvSpPr/>
      </dsp:nvSpPr>
      <dsp:spPr>
        <a:xfrm rot="5400000">
          <a:off x="4355621" y="-3412134"/>
          <a:ext cx="874187" cy="77025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Организация выставок (в том числе виртуальных)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355621" y="-3412134"/>
        <a:ext cx="874187" cy="7702565"/>
      </dsp:txXfrm>
    </dsp:sp>
    <dsp:sp modelId="{D3D42A96-2CE8-426A-B860-BB265573B3C0}">
      <dsp:nvSpPr>
        <dsp:cNvPr id="0" name=""/>
        <dsp:cNvSpPr/>
      </dsp:nvSpPr>
      <dsp:spPr>
        <a:xfrm rot="5400000">
          <a:off x="-201735" y="1350952"/>
          <a:ext cx="1344904" cy="941432"/>
        </a:xfrm>
        <a:prstGeom prst="chevron">
          <a:avLst/>
        </a:prstGeom>
        <a:gradFill rotWithShape="0">
          <a:gsLst>
            <a:gs pos="0">
              <a:schemeClr val="accent5">
                <a:shade val="50000"/>
                <a:hueOff val="168648"/>
                <a:satOff val="-3730"/>
                <a:lumOff val="27991"/>
                <a:alphaOff val="0"/>
                <a:shade val="51000"/>
                <a:satMod val="130000"/>
              </a:schemeClr>
            </a:gs>
            <a:gs pos="80000">
              <a:schemeClr val="accent5">
                <a:shade val="50000"/>
                <a:hueOff val="168648"/>
                <a:satOff val="-3730"/>
                <a:lumOff val="27991"/>
                <a:alphaOff val="0"/>
                <a:shade val="93000"/>
                <a:satMod val="130000"/>
              </a:schemeClr>
            </a:gs>
            <a:gs pos="100000">
              <a:schemeClr val="accent5">
                <a:shade val="50000"/>
                <a:hueOff val="168648"/>
                <a:satOff val="-3730"/>
                <a:lumOff val="2799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5400000">
        <a:off x="-201735" y="1350952"/>
        <a:ext cx="1344904" cy="941432"/>
      </dsp:txXfrm>
    </dsp:sp>
    <dsp:sp modelId="{E10CAF42-A307-48CA-A15D-52F8124F5856}">
      <dsp:nvSpPr>
        <dsp:cNvPr id="0" name=""/>
        <dsp:cNvSpPr/>
      </dsp:nvSpPr>
      <dsp:spPr>
        <a:xfrm rot="5400000">
          <a:off x="4355621" y="-2264971"/>
          <a:ext cx="874187" cy="77025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shade val="50000"/>
              <a:hueOff val="168648"/>
              <a:satOff val="-3730"/>
              <a:lumOff val="2799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Проведение мероприятий образовательного просветительского характера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355621" y="-2264971"/>
        <a:ext cx="874187" cy="7702565"/>
      </dsp:txXfrm>
    </dsp:sp>
    <dsp:sp modelId="{57E24CBD-33CA-4F70-83B4-A7CE0E5006CC}">
      <dsp:nvSpPr>
        <dsp:cNvPr id="0" name=""/>
        <dsp:cNvSpPr/>
      </dsp:nvSpPr>
      <dsp:spPr>
        <a:xfrm rot="5400000">
          <a:off x="-201735" y="2498115"/>
          <a:ext cx="1344904" cy="941432"/>
        </a:xfrm>
        <a:prstGeom prst="chevron">
          <a:avLst/>
        </a:prstGeom>
        <a:gradFill rotWithShape="0">
          <a:gsLst>
            <a:gs pos="0">
              <a:schemeClr val="accent5">
                <a:shade val="50000"/>
                <a:hueOff val="168648"/>
                <a:satOff val="-3730"/>
                <a:lumOff val="27991"/>
                <a:alphaOff val="0"/>
                <a:shade val="51000"/>
                <a:satMod val="130000"/>
              </a:schemeClr>
            </a:gs>
            <a:gs pos="80000">
              <a:schemeClr val="accent5">
                <a:shade val="50000"/>
                <a:hueOff val="168648"/>
                <a:satOff val="-3730"/>
                <a:lumOff val="27991"/>
                <a:alphaOff val="0"/>
                <a:shade val="93000"/>
                <a:satMod val="130000"/>
              </a:schemeClr>
            </a:gs>
            <a:gs pos="100000">
              <a:schemeClr val="accent5">
                <a:shade val="50000"/>
                <a:hueOff val="168648"/>
                <a:satOff val="-3730"/>
                <a:lumOff val="2799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5400000">
        <a:off x="-201735" y="2498115"/>
        <a:ext cx="1344904" cy="941432"/>
      </dsp:txXfrm>
    </dsp:sp>
    <dsp:sp modelId="{BDF1B5C9-3ABE-45E5-B41E-CBA94FEDC6B7}">
      <dsp:nvSpPr>
        <dsp:cNvPr id="0" name=""/>
        <dsp:cNvSpPr/>
      </dsp:nvSpPr>
      <dsp:spPr>
        <a:xfrm rot="5400000">
          <a:off x="4355621" y="-1117808"/>
          <a:ext cx="874187" cy="77025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shade val="50000"/>
              <a:hueOff val="168648"/>
              <a:satOff val="-3730"/>
              <a:lumOff val="2799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Реализация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образовательных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программ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355621" y="-1117808"/>
        <a:ext cx="874187" cy="770256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039C92-0D22-4D92-856B-A0710E411A30}">
      <dsp:nvSpPr>
        <dsp:cNvPr id="0" name=""/>
        <dsp:cNvSpPr/>
      </dsp:nvSpPr>
      <dsp:spPr>
        <a:xfrm>
          <a:off x="0" y="418212"/>
          <a:ext cx="850112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B69139-F87C-41A6-8663-648130BD8A71}">
      <dsp:nvSpPr>
        <dsp:cNvPr id="0" name=""/>
        <dsp:cNvSpPr/>
      </dsp:nvSpPr>
      <dsp:spPr>
        <a:xfrm>
          <a:off x="428626" y="68046"/>
          <a:ext cx="6908088" cy="767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926" tIns="0" rIns="22492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Тесная связь библиотеки и общеобразовательные школы осуществляется благодаря </a:t>
          </a:r>
          <a:r>
            <a:rPr lang="ru-RU" sz="2000" u="sng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наличию общих целей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28626" y="68046"/>
        <a:ext cx="6908088" cy="767520"/>
      </dsp:txXfrm>
    </dsp:sp>
    <dsp:sp modelId="{ECE8D7D1-FCC8-4B37-8B21-E5D68BA9C71A}">
      <dsp:nvSpPr>
        <dsp:cNvPr id="0" name=""/>
        <dsp:cNvSpPr/>
      </dsp:nvSpPr>
      <dsp:spPr>
        <a:xfrm>
          <a:off x="0" y="1597572"/>
          <a:ext cx="850112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44FF7F-EBAD-46AE-BA9F-A11CF2E43A2B}">
      <dsp:nvSpPr>
        <dsp:cNvPr id="0" name=""/>
        <dsp:cNvSpPr/>
      </dsp:nvSpPr>
      <dsp:spPr>
        <a:xfrm>
          <a:off x="425056" y="1213812"/>
          <a:ext cx="6950933" cy="767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926" tIns="0" rIns="22492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создание условий для качественной информационной поддержки учащихся;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25056" y="1213812"/>
        <a:ext cx="6950933" cy="767520"/>
      </dsp:txXfrm>
    </dsp:sp>
    <dsp:sp modelId="{47CE28CA-146E-4DF6-814A-0E0D313C61C8}">
      <dsp:nvSpPr>
        <dsp:cNvPr id="0" name=""/>
        <dsp:cNvSpPr/>
      </dsp:nvSpPr>
      <dsp:spPr>
        <a:xfrm>
          <a:off x="0" y="3167999"/>
          <a:ext cx="850112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2C878-6DDA-43AA-9B42-E5A34220D7A4}">
      <dsp:nvSpPr>
        <dsp:cNvPr id="0" name=""/>
        <dsp:cNvSpPr/>
      </dsp:nvSpPr>
      <dsp:spPr>
        <a:xfrm>
          <a:off x="425056" y="2393172"/>
          <a:ext cx="7808204" cy="115858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926" tIns="0" rIns="22492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формирование у обучающихся устойчивого интереса к книге, чтению и единых задач (воспитание активной, интеллектуально развитой, творческой личности, способной адаптироваться в любой социально-экономической обстановке). 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25056" y="2393172"/>
        <a:ext cx="7808204" cy="1158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2874683_49-p-goluboi-sinii-fon-dlya-prezentatsii-51.jpg"/>
          <p:cNvPicPr>
            <a:picLocks noChangeAspect="1"/>
          </p:cNvPicPr>
          <p:nvPr/>
        </p:nvPicPr>
        <p:blipFill>
          <a:blip r:embed="rId2" cstate="print"/>
          <a:srcRect r="1362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7158" y="428604"/>
            <a:ext cx="8429684" cy="378565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lIns="91440" tIns="45720" rIns="91440" bIns="45720">
            <a:spAutoFit/>
          </a:bodyPr>
          <a:lstStyle/>
          <a:p>
            <a:r>
              <a:rPr lang="ru-RU" sz="48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РОЛЬ ДРУНБ </a:t>
            </a:r>
            <a:br>
              <a:rPr lang="ru-RU" sz="48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ИНФОРМАЦИОННОМ ОБЕСПЕЧЕНИИ ОБРАЗОВАТЕЛЬНЫХ ПРОЦЕССОВ</a:t>
            </a:r>
            <a:endParaRPr lang="ru-RU" sz="4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4929198"/>
            <a:ext cx="85011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Подготовила: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заведующая отделом документов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гуманитарным и естественным наукам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Реутова Елена Витальевна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857760"/>
            <a:ext cx="1500166" cy="1830454"/>
          </a:xfrm>
          <a:prstGeom prst="rect">
            <a:avLst/>
          </a:prstGeom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МИССИЯ И ДЕЯТЕЛЬНОСТЬ БИБЛИОТЕК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857224" y="1000108"/>
            <a:ext cx="3143272" cy="1285884"/>
            <a:chOff x="857224" y="785794"/>
            <a:chExt cx="3143272" cy="1285884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857224" y="785794"/>
              <a:ext cx="3143272" cy="1285884"/>
            </a:xfrm>
            <a:prstGeom prst="roundRect">
              <a:avLst/>
            </a:prstGeom>
            <a:solidFill>
              <a:srgbClr val="3590A9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000100" y="1071546"/>
              <a:ext cx="28575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600" b="1" i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КУЛЬТУРА</a:t>
              </a:r>
              <a:endParaRPr lang="ru-RU" sz="3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928662" y="2928934"/>
            <a:ext cx="3143272" cy="1285884"/>
            <a:chOff x="857224" y="2357430"/>
            <a:chExt cx="3143272" cy="1285884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857224" y="2357430"/>
              <a:ext cx="3143272" cy="1285884"/>
            </a:xfrm>
            <a:prstGeom prst="roundRect">
              <a:avLst/>
            </a:prstGeom>
            <a:solidFill>
              <a:srgbClr val="3590A9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000100" y="2643183"/>
              <a:ext cx="28575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600" b="1" i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НАУКА</a:t>
              </a:r>
              <a:endParaRPr lang="ru-RU" sz="3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000628" y="1000108"/>
            <a:ext cx="3143272" cy="1285884"/>
            <a:chOff x="5000628" y="785794"/>
            <a:chExt cx="3143272" cy="1285884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5000628" y="785794"/>
              <a:ext cx="3143272" cy="1285884"/>
            </a:xfrm>
            <a:prstGeom prst="roundRect">
              <a:avLst/>
            </a:prstGeom>
            <a:solidFill>
              <a:srgbClr val="3590A9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143504" y="857232"/>
              <a:ext cx="285752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600" b="1" i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ПРОСВЕТИТЕЛЬСТВО</a:t>
              </a:r>
              <a:endParaRPr lang="ru-RU" sz="3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5000628" y="2928934"/>
            <a:ext cx="3143272" cy="1285884"/>
            <a:chOff x="5000628" y="2357430"/>
            <a:chExt cx="3143272" cy="1285884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5000628" y="2357430"/>
              <a:ext cx="3143272" cy="1285884"/>
            </a:xfrm>
            <a:prstGeom prst="roundRect">
              <a:avLst/>
            </a:prstGeom>
            <a:solidFill>
              <a:srgbClr val="3590A9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143504" y="2428868"/>
              <a:ext cx="285752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600" b="1" i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ОБРАЗОВА</a:t>
              </a:r>
              <a:br>
                <a:rPr lang="ru-RU" sz="3600" b="1" i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3600" b="1" i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НИЕ</a:t>
              </a:r>
              <a:endParaRPr lang="ru-RU" sz="3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714480" y="5072074"/>
            <a:ext cx="72152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Библиотека способствует становлению социально компетентной, информационно грамотной личности, становится главной базой непрерывного образования и самообразования.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  <p:pic>
        <p:nvPicPr>
          <p:cNvPr id="4" name="Рисунок 3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ДОНЕЦКАЯ РЕСПУБЛИКАНСКАЯ УНИВЕРСАЛЬНАЯ НАУЧНАЯ БИБЛИОТЕКА ИМ. Н. К. КРУПСКОЙ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AutoShape 2" descr="https://www.vippng.com/png/full/111-1118008_banner-freeuse-download-paper-post-it-stickers-paper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29" name="Группа 28"/>
          <p:cNvGrpSpPr/>
          <p:nvPr/>
        </p:nvGrpSpPr>
        <p:grpSpPr>
          <a:xfrm>
            <a:off x="214282" y="1071546"/>
            <a:ext cx="2968941" cy="2643206"/>
            <a:chOff x="214282" y="1071546"/>
            <a:chExt cx="2968941" cy="2643206"/>
          </a:xfrm>
        </p:grpSpPr>
        <p:pic>
          <p:nvPicPr>
            <p:cNvPr id="7" name="Рисунок 6" descr="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4282" y="1071546"/>
              <a:ext cx="2968941" cy="2643206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285720" y="1285860"/>
              <a:ext cx="264320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Мощный информационно-ресурсный потенциал (около </a:t>
              </a:r>
              <a:r>
                <a:rPr lang="ru-RU" sz="2000" u="sng" dirty="0" smtClean="0">
                  <a:latin typeface="Times New Roman" pitchFamily="18" charset="0"/>
                  <a:cs typeface="Times New Roman" pitchFamily="18" charset="0"/>
                </a:rPr>
                <a:t>1 млн. 700 тыс.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экземпляров документов)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3143240" y="1071546"/>
            <a:ext cx="3040379" cy="2643206"/>
            <a:chOff x="3214678" y="1071546"/>
            <a:chExt cx="2968941" cy="2643206"/>
          </a:xfrm>
        </p:grpSpPr>
        <p:pic>
          <p:nvPicPr>
            <p:cNvPr id="13" name="Рисунок 12" descr="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14678" y="1071546"/>
              <a:ext cx="2968941" cy="2643206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3286116" y="1571612"/>
              <a:ext cx="264320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Изменения в организации библиотечной деятельности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6175059" y="1071546"/>
            <a:ext cx="2968941" cy="2643206"/>
            <a:chOff x="6175059" y="1071546"/>
            <a:chExt cx="2968941" cy="2643206"/>
          </a:xfrm>
        </p:grpSpPr>
        <p:pic>
          <p:nvPicPr>
            <p:cNvPr id="14" name="Рисунок 13" descr="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75059" y="1071546"/>
              <a:ext cx="2968941" cy="2643206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6286512" y="1571612"/>
              <a:ext cx="264320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Доступ к широкому диапазону документов в самых различных форматах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635897" y="3929066"/>
            <a:ext cx="3240360" cy="2643206"/>
            <a:chOff x="5000628" y="3929066"/>
            <a:chExt cx="2968941" cy="2643206"/>
          </a:xfrm>
        </p:grpSpPr>
        <p:pic>
          <p:nvPicPr>
            <p:cNvPr id="16" name="Рисунок 15" descr="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00628" y="3929066"/>
              <a:ext cx="2968941" cy="2643206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143504" y="4143380"/>
              <a:ext cx="26432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1" name="Прямоугольник 20"/>
          <p:cNvSpPr/>
          <p:nvPr/>
        </p:nvSpPr>
        <p:spPr>
          <a:xfrm>
            <a:off x="4139952" y="4365103"/>
            <a:ext cx="21602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Основные информационные ресурсы: каталоги, картотеки и электронный каталог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  <p:pic>
        <p:nvPicPr>
          <p:cNvPr id="5" name="Рисунок 4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ДЕЯТЕЛЬНОСТЬ БИБЛИОТЕКИ С ПОЛЬЗОВАТЕЛЯМИ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285720" y="785794"/>
          <a:ext cx="8643998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43108" y="5143512"/>
            <a:ext cx="678661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образовательного просветительского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характера могут реализовываться как самостоятельные, так и в содействии с другими учреждениями.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  <p:pic>
        <p:nvPicPr>
          <p:cNvPr id="5" name="Рисунок 4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СОТРУДНИЧЕСТВО С ПЕДАГОГАМИ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71604" y="4071942"/>
            <a:ext cx="721523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Информационное обеспечения профессиональной деятельности специалистов дошкольных образовательных учреждений, учителей средних общеобразовательных учреждений, школ-интернатов Донецкой Народной Республики путём проведения Дней информации в библиотеке и за её пределами.</a:t>
            </a:r>
          </a:p>
          <a:p>
            <a:pPr algn="just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Ежегодно библиотекой проводится более 25 Дней информации.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AutoShape 4" descr="https://mincult.minsvyazdnr.ru/sites/default/files/news-pictures/img_83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8" name="Picture 2" descr="http://2.bp.blogspot.com/-7I5ussxeL5U/WHSO0jTNnBI/AAAAAAAABrY/7aK7xtcHezM_Xi7KLGDR3L2OIgdCHritACK4B/s1600/%25D0%2594%25D0%25BE%25D0%25BD%25D0%25B5%25D1%2586%25D0%25BA%25D0%25B8%25D0%25B9%2B%25D0%25A0%25D0%2598%25D0%2594%25D0%259F%25D0%259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7988" y="1357298"/>
            <a:ext cx="3314477" cy="13144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Рисунок 10" descr="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65296" y="1142984"/>
            <a:ext cx="2629965" cy="17383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grpSp>
        <p:nvGrpSpPr>
          <p:cNvPr id="16" name="Группа 15"/>
          <p:cNvGrpSpPr/>
          <p:nvPr/>
        </p:nvGrpSpPr>
        <p:grpSpPr>
          <a:xfrm>
            <a:off x="428596" y="714356"/>
            <a:ext cx="8358246" cy="2928958"/>
            <a:chOff x="428596" y="714356"/>
            <a:chExt cx="8358246" cy="2928958"/>
          </a:xfrm>
        </p:grpSpPr>
        <p:sp>
          <p:nvSpPr>
            <p:cNvPr id="12" name="Овал 11"/>
            <p:cNvSpPr/>
            <p:nvPr/>
          </p:nvSpPr>
          <p:spPr>
            <a:xfrm>
              <a:off x="4175396" y="714356"/>
              <a:ext cx="4611446" cy="292895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428596" y="714356"/>
              <a:ext cx="4395285" cy="292895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  <p:pic>
        <p:nvPicPr>
          <p:cNvPr id="4" name="Рисунок 3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СОТРУДНИЧЕСТВО С ОБЩЕОБРАЗОВАТЕЛЬНЫМИ УЧРЕЖДЕНИЯМИ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71604" y="5411450"/>
            <a:ext cx="72152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Современное, активное развитие культурно-образовательной среды выводит совместную работу библиотек и школ на новый уровень.</a:t>
            </a:r>
          </a:p>
          <a:p>
            <a:pPr algn="just"/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357158" y="1071546"/>
          <a:ext cx="8501122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  <p:pic>
        <p:nvPicPr>
          <p:cNvPr id="4" name="Рисунок 3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СОТРУДНИЧЕСТВО С ОБЩЕОБРАЗОВАТЕЛЬНЫМИ УЧРЕЖДЕНИЯМИ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0" name="AutoShape 2" descr="https://img-fotki.yandex.ru/get/5902/200418627.d4/0_14abc8_9b529263_orig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5" name="Группа 14"/>
          <p:cNvGrpSpPr/>
          <p:nvPr/>
        </p:nvGrpSpPr>
        <p:grpSpPr>
          <a:xfrm>
            <a:off x="928662" y="928670"/>
            <a:ext cx="3825849" cy="4714884"/>
            <a:chOff x="928662" y="928670"/>
            <a:chExt cx="3825849" cy="4714884"/>
          </a:xfrm>
        </p:grpSpPr>
        <p:pic>
          <p:nvPicPr>
            <p:cNvPr id="11" name="Рисунок 10" descr="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8662" y="928670"/>
              <a:ext cx="3825849" cy="4714884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1142976" y="2071678"/>
              <a:ext cx="3357586" cy="3139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dirty="0" smtClean="0">
                  <a:latin typeface="Times New Roman" pitchFamily="18" charset="0"/>
                  <a:cs typeface="Times New Roman" pitchFamily="18" charset="0"/>
                </a:rPr>
                <a:t>Проект «Яркое детство» </a:t>
              </a:r>
              <a:br>
                <a:rPr lang="ru-RU" sz="2200" b="1" dirty="0" smtClean="0">
                  <a:latin typeface="Times New Roman" pitchFamily="18" charset="0"/>
                  <a:cs typeface="Times New Roman" pitchFamily="18" charset="0"/>
                </a:rPr>
              </a:br>
              <a:r>
                <a:rPr lang="ru-RU" sz="2200" b="1" dirty="0" smtClean="0">
                  <a:latin typeface="Times New Roman" pitchFamily="18" charset="0"/>
                  <a:cs typeface="Times New Roman" pitchFamily="18" charset="0"/>
                </a:rPr>
                <a:t>с ОШ №2</a:t>
              </a:r>
            </a:p>
            <a:p>
              <a:pPr algn="ctr"/>
              <a:endParaRPr lang="ru-RU" sz="2200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200" dirty="0" smtClean="0">
                  <a:latin typeface="Times New Roman" pitchFamily="18" charset="0"/>
                  <a:cs typeface="Times New Roman" pitchFamily="18" charset="0"/>
                </a:rPr>
                <a:t>Для учащихся был проведен урок гражданственности, </a:t>
              </a:r>
              <a:br>
                <a:rPr lang="ru-RU" sz="2200" dirty="0" smtClean="0">
                  <a:latin typeface="Times New Roman" pitchFamily="18" charset="0"/>
                  <a:cs typeface="Times New Roman" pitchFamily="18" charset="0"/>
                </a:rPr>
              </a:br>
              <a:r>
                <a:rPr lang="ru-RU" sz="2200" dirty="0" smtClean="0">
                  <a:latin typeface="Times New Roman" pitchFamily="18" charset="0"/>
                  <a:cs typeface="Times New Roman" pitchFamily="18" charset="0"/>
                </a:rPr>
                <a:t>урок литературы, </a:t>
              </a:r>
              <a:br>
                <a:rPr lang="ru-RU" sz="2200" dirty="0" smtClean="0">
                  <a:latin typeface="Times New Roman" pitchFamily="18" charset="0"/>
                  <a:cs typeface="Times New Roman" pitchFamily="18" charset="0"/>
                </a:rPr>
              </a:br>
              <a:r>
                <a:rPr lang="ru-RU" sz="2200" dirty="0" smtClean="0">
                  <a:latin typeface="Times New Roman" pitchFamily="18" charset="0"/>
                  <a:cs typeface="Times New Roman" pitchFamily="18" charset="0"/>
                </a:rPr>
                <a:t>тренинг публичного выступления.</a:t>
              </a:r>
              <a:endParaRPr lang="ru-RU" sz="2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929189" y="928670"/>
            <a:ext cx="3786215" cy="4582928"/>
            <a:chOff x="4929189" y="928670"/>
            <a:chExt cx="3786215" cy="4582928"/>
          </a:xfrm>
        </p:grpSpPr>
        <p:pic>
          <p:nvPicPr>
            <p:cNvPr id="9" name="Рисунок 8" descr="5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29189" y="928670"/>
              <a:ext cx="3786215" cy="45829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5143504" y="2071678"/>
              <a:ext cx="3357586" cy="2462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dirty="0" smtClean="0">
                  <a:latin typeface="Times New Roman" pitchFamily="18" charset="0"/>
                  <a:cs typeface="Times New Roman" pitchFamily="18" charset="0"/>
                </a:rPr>
                <a:t>Для учащихся ОШ №54 был проведен ряд мероприятий:</a:t>
              </a:r>
            </a:p>
            <a:p>
              <a:pPr algn="ctr"/>
              <a:endParaRPr lang="ru-RU" sz="2200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200" dirty="0" smtClean="0">
                  <a:latin typeface="Times New Roman" pitchFamily="18" charset="0"/>
                  <a:cs typeface="Times New Roman" pitchFamily="18" charset="0"/>
                </a:rPr>
                <a:t>Час памяти</a:t>
              </a:r>
            </a:p>
            <a:p>
              <a:pPr algn="ctr"/>
              <a:r>
                <a:rPr lang="ru-RU" sz="2200" dirty="0" smtClean="0">
                  <a:latin typeface="Times New Roman" pitchFamily="18" charset="0"/>
                  <a:cs typeface="Times New Roman" pitchFamily="18" charset="0"/>
                </a:rPr>
                <a:t>Выставка-обзор</a:t>
              </a:r>
            </a:p>
            <a:p>
              <a:pPr algn="ctr"/>
              <a:r>
                <a:rPr lang="ru-RU" sz="2200" dirty="0" smtClean="0">
                  <a:latin typeface="Times New Roman" pitchFamily="18" charset="0"/>
                  <a:cs typeface="Times New Roman" pitchFamily="18" charset="0"/>
                </a:rPr>
                <a:t>Выставка-презентация</a:t>
              </a:r>
            </a:p>
          </p:txBody>
        </p:sp>
      </p:grp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  <p:pic>
        <p:nvPicPr>
          <p:cNvPr id="3" name="Рисунок 2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ВЗАИМОДЕЙСТВИЕ С СЕРВИСАМИ И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РЕСУРСАМИ СЕТИ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INTERNET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0166" y="5286388"/>
            <a:ext cx="75009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Политика библиотек на современном этапе выстраивается, исходя из понимания важности их взаимодействия с сервисами и ресурсами Интернета.</a:t>
            </a:r>
          </a:p>
          <a:p>
            <a:endParaRPr lang="ru-RU" dirty="0"/>
          </a:p>
        </p:txBody>
      </p:sp>
      <p:pic>
        <p:nvPicPr>
          <p:cNvPr id="6" name="Рисунок 5" descr="Безымянный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1071546"/>
            <a:ext cx="7110060" cy="40024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  <p:pic>
        <p:nvPicPr>
          <p:cNvPr id="3" name="Рисунок 2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ВЗАИМОДЕЙСТВИЕ С СЕРВИСАМИ И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РЕСУРСАМИ СЕТИ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INTERNET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Безымянный.png"/>
          <p:cNvPicPr>
            <a:picLocks noChangeAspect="1"/>
          </p:cNvPicPr>
          <p:nvPr/>
        </p:nvPicPr>
        <p:blipFill>
          <a:blip r:embed="rId4" cstate="print">
            <a:lum bright="10000" contrast="30000"/>
          </a:blip>
          <a:stretch>
            <a:fillRect/>
          </a:stretch>
        </p:blipFill>
        <p:spPr>
          <a:xfrm>
            <a:off x="4786314" y="1214422"/>
            <a:ext cx="3848637" cy="494416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500034" y="1500173"/>
            <a:ext cx="40005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Деятельность читального зала обслуживания научных работников направлена на полноценное обеспечение ученых научной информацией и создание условий для их комплексного обслуживания.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данный момент всего зарегистрировано: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научных сотрудников – 129 чел.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студентов – 89 чел.</a:t>
            </a:r>
          </a:p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37113_galleries_1600x1200_h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  <p:pic>
        <p:nvPicPr>
          <p:cNvPr id="3" name="Рисунок 2" descr="Logo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5072074"/>
            <a:ext cx="1310071" cy="15985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ДОСТУП В ОНЛАЙН-РЕЖИМЕ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3042" y="5214950"/>
            <a:ext cx="72152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Библиотеки, как информационные учреждения, вносят существенный вклад в развитие культуры, образования, науки, производства, совершенствование технологических процессов. </a:t>
            </a:r>
            <a:endParaRPr lang="ru-RU" dirty="0"/>
          </a:p>
        </p:txBody>
      </p:sp>
      <p:sp>
        <p:nvSpPr>
          <p:cNvPr id="1027" name="AutoShape 3" descr="https://pbs.twimg.com/media/DptDUq2WsAALwiE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libsakh.ru/fileadmin/user_upload/NEHB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 descr="NEHB3.jpg"/>
          <p:cNvPicPr>
            <a:picLocks noChangeAspect="1"/>
          </p:cNvPicPr>
          <p:nvPr/>
        </p:nvPicPr>
        <p:blipFill>
          <a:blip r:embed="rId4" cstate="print"/>
          <a:srcRect l="3906" t="18182" r="3125" b="18182"/>
          <a:stretch>
            <a:fillRect/>
          </a:stretch>
        </p:blipFill>
        <p:spPr>
          <a:xfrm>
            <a:off x="2500298" y="857232"/>
            <a:ext cx="4143404" cy="19498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Рисунок 11" descr="10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57356" y="3286124"/>
            <a:ext cx="5500726" cy="14895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2874683_49-p-goluboi-sinii-fon-dlya-prezentatsii-51.jpg"/>
          <p:cNvPicPr>
            <a:picLocks noChangeAspect="1"/>
          </p:cNvPicPr>
          <p:nvPr/>
        </p:nvPicPr>
        <p:blipFill>
          <a:blip r:embed="rId2" cstate="print"/>
          <a:srcRect r="1362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857760"/>
            <a:ext cx="1500166" cy="183045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4282" y="1071546"/>
            <a:ext cx="8429684" cy="3139321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</a:t>
            </a:r>
            <a:br>
              <a:rPr lang="ru-RU" sz="6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</a:t>
            </a:r>
            <a:br>
              <a:rPr lang="ru-RU" sz="6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6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345</Words>
  <Application>Microsoft Office PowerPoint</Application>
  <PresentationFormat>Экран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Виртуальный читальный зал</dc:creator>
  <cp:lastModifiedBy>rusico09@outlook.com</cp:lastModifiedBy>
  <cp:revision>49</cp:revision>
  <dcterms:created xsi:type="dcterms:W3CDTF">2021-06-25T10:52:42Z</dcterms:created>
  <dcterms:modified xsi:type="dcterms:W3CDTF">2021-06-28T10:37:33Z</dcterms:modified>
</cp:coreProperties>
</file>