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  <p:sldId id="257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8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vk.com/biblioteka_dlya_molodyozh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24369">
            <a:off x="585996" y="2650351"/>
            <a:ext cx="7772400" cy="1975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i="1" dirty="0"/>
              <a:t>Донецкая «молодёжка» в Сети: формы коммуникации </a:t>
            </a:r>
            <a:r>
              <a:rPr lang="ru-RU" i="1" dirty="0"/>
              <a:t/>
            </a:r>
            <a:br>
              <a:rPr lang="ru-RU" i="1" dirty="0"/>
            </a:b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4869160"/>
            <a:ext cx="4608512" cy="2232248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Garamond" pitchFamily="18" charset="0"/>
              </a:rPr>
              <a:t>Олендарь</a:t>
            </a:r>
            <a:r>
              <a:rPr lang="ru-RU" b="1" dirty="0">
                <a:latin typeface="Garamond" pitchFamily="18" charset="0"/>
              </a:rPr>
              <a:t> Никита Евгеньевич</a:t>
            </a:r>
            <a:r>
              <a:rPr lang="ru-RU" dirty="0">
                <a:latin typeface="Garamond" pitchFamily="18" charset="0"/>
              </a:rPr>
              <a:t>, библиотекарь I </a:t>
            </a:r>
            <a:r>
              <a:rPr lang="ru-RU" dirty="0" smtClean="0">
                <a:latin typeface="Garamond" pitchFamily="18" charset="0"/>
              </a:rPr>
              <a:t>категории ГБУ </a:t>
            </a:r>
            <a:r>
              <a:rPr lang="ru-RU" dirty="0">
                <a:latin typeface="Garamond" pitchFamily="18" charset="0"/>
              </a:rPr>
              <a:t>«Донецкая республиканская библиотека для молодежи»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134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20940" cy="54864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A8848"/>
                </a:solidFill>
              </a:rPr>
              <a:t>Ресурсы оповещения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0" dirty="0">
                <a:solidFill>
                  <a:schemeClr val="accent2"/>
                </a:solidFill>
                <a:latin typeface="Arial Black" pitchFamily="34" charset="0"/>
              </a:rPr>
              <a:t>Сегодня для оперативного анонса ДРБМ располагает следующими виртуальными площадками:</a:t>
            </a:r>
          </a:p>
          <a:p>
            <a:pPr algn="ctr"/>
            <a:endParaRPr lang="ru-RU" b="0" dirty="0" smtClean="0">
              <a:solidFill>
                <a:srgbClr val="00B0F0"/>
              </a:solidFill>
              <a:latin typeface="Arial Black" pitchFamily="34" charset="0"/>
            </a:endParaRPr>
          </a:p>
          <a:p>
            <a:pPr algn="ctr"/>
            <a:r>
              <a:rPr lang="ru-RU" b="0" dirty="0" smtClean="0">
                <a:solidFill>
                  <a:srgbClr val="00B0F0"/>
                </a:solidFill>
                <a:latin typeface="Arial Black" pitchFamily="34" charset="0"/>
              </a:rPr>
              <a:t>Официальный </a:t>
            </a:r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сайт: </a:t>
            </a:r>
            <a:r>
              <a:rPr lang="en-US" b="0" dirty="0">
                <a:latin typeface="Arial Black" pitchFamily="34" charset="0"/>
              </a:rPr>
              <a:t>http://donetsklib.ru/</a:t>
            </a:r>
            <a:endParaRPr lang="ru-RU" b="0" dirty="0">
              <a:latin typeface="Arial Black" pitchFamily="34" charset="0"/>
            </a:endParaRPr>
          </a:p>
          <a:p>
            <a:pPr algn="ctr"/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Группа ВК: </a:t>
            </a:r>
            <a:r>
              <a:rPr lang="en-US" b="0" dirty="0">
                <a:latin typeface="Arial Black" pitchFamily="34" charset="0"/>
                <a:hlinkClick r:id="rId2"/>
              </a:rPr>
              <a:t>https://vk.com/biblioteka_dlya_molodyozhi</a:t>
            </a:r>
            <a:endParaRPr lang="ru-RU" b="0" dirty="0">
              <a:latin typeface="Arial Black" pitchFamily="34" charset="0"/>
            </a:endParaRPr>
          </a:p>
          <a:p>
            <a:pPr algn="ctr"/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Страница на </a:t>
            </a:r>
            <a:r>
              <a:rPr lang="en-US" b="0" dirty="0">
                <a:solidFill>
                  <a:srgbClr val="00B0F0"/>
                </a:solidFill>
                <a:latin typeface="Arial Black" pitchFamily="34" charset="0"/>
              </a:rPr>
              <a:t>FB</a:t>
            </a:r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:  </a:t>
            </a:r>
            <a:r>
              <a:rPr lang="en-US" b="0" dirty="0">
                <a:latin typeface="Arial Black" pitchFamily="34" charset="0"/>
              </a:rPr>
              <a:t>@</a:t>
            </a:r>
            <a:r>
              <a:rPr lang="en-US" b="0" dirty="0" err="1">
                <a:latin typeface="Arial Black" pitchFamily="34" charset="0"/>
              </a:rPr>
              <a:t>Molodyozhka.Donetsk</a:t>
            </a:r>
            <a:endParaRPr lang="ru-RU" b="0" dirty="0">
              <a:latin typeface="Arial Black" pitchFamily="34" charset="0"/>
            </a:endParaRPr>
          </a:p>
          <a:p>
            <a:pPr algn="ctr"/>
            <a:r>
              <a:rPr lang="ru-RU" b="0" dirty="0" smtClean="0">
                <a:solidFill>
                  <a:srgbClr val="00B0F0"/>
                </a:solidFill>
                <a:latin typeface="Arial Black" pitchFamily="34" charset="0"/>
              </a:rPr>
              <a:t>Аккаунт </a:t>
            </a:r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в </a:t>
            </a:r>
            <a:r>
              <a:rPr lang="en-US" b="0" dirty="0" err="1">
                <a:solidFill>
                  <a:srgbClr val="00B0F0"/>
                </a:solidFill>
                <a:latin typeface="Arial Black" pitchFamily="34" charset="0"/>
              </a:rPr>
              <a:t>Instagram</a:t>
            </a:r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: </a:t>
            </a:r>
            <a:r>
              <a:rPr lang="en-US" b="0" dirty="0">
                <a:latin typeface="Arial Black" pitchFamily="34" charset="0"/>
              </a:rPr>
              <a:t>@</a:t>
            </a:r>
            <a:r>
              <a:rPr lang="en-US" b="0" dirty="0" err="1" smtClean="0">
                <a:latin typeface="Arial Black" pitchFamily="34" charset="0"/>
              </a:rPr>
              <a:t>molodyozhka_donetsk</a:t>
            </a:r>
            <a:endParaRPr lang="ru-RU" b="0" dirty="0" smtClean="0">
              <a:latin typeface="Arial Black" pitchFamily="34" charset="0"/>
            </a:endParaRPr>
          </a:p>
          <a:p>
            <a:pPr algn="ctr"/>
            <a:r>
              <a:rPr lang="ru-RU" b="0" dirty="0" smtClean="0">
                <a:solidFill>
                  <a:schemeClr val="accent3"/>
                </a:solidFill>
                <a:latin typeface="Arial Black" pitchFamily="34" charset="0"/>
              </a:rPr>
              <a:t>ВК - Аккаунт ДРБМ: </a:t>
            </a:r>
            <a:r>
              <a:rPr lang="en-US" b="0" dirty="0">
                <a:latin typeface="Arial Black" pitchFamily="34" charset="0"/>
              </a:rPr>
              <a:t>https://vk.com/dlya_molodyozhy</a:t>
            </a:r>
          </a:p>
          <a:p>
            <a:pPr algn="ctr"/>
            <a:r>
              <a:rPr lang="ru-RU" b="0" dirty="0" err="1">
                <a:solidFill>
                  <a:srgbClr val="00B0F0"/>
                </a:solidFill>
                <a:latin typeface="Arial Black" pitchFamily="34" charset="0"/>
              </a:rPr>
              <a:t>Тг</a:t>
            </a:r>
            <a:r>
              <a:rPr lang="ru-RU" b="0" dirty="0">
                <a:solidFill>
                  <a:srgbClr val="00B0F0"/>
                </a:solidFill>
                <a:latin typeface="Arial Black" pitchFamily="34" charset="0"/>
              </a:rPr>
              <a:t>-канал: </a:t>
            </a:r>
            <a:r>
              <a:rPr lang="en-US" b="0" dirty="0">
                <a:latin typeface="Arial Black" pitchFamily="34" charset="0"/>
              </a:rPr>
              <a:t>https://t.me/DRBM2021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734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520940" cy="54864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Ресурсы оповещения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457" y="3356992"/>
            <a:ext cx="4752528" cy="2149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28" y="1052735"/>
            <a:ext cx="5472608" cy="1950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29" y="3645024"/>
            <a:ext cx="3972746" cy="1799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496" y="5661248"/>
            <a:ext cx="4056136" cy="84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88615"/>
            <a:ext cx="2873709" cy="173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28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«ПОБОЧНЫЕ» РЕСУРСЫ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accent3"/>
                </a:solidFill>
              </a:rPr>
              <a:t>Сайт Центра изучения космоса и космизма </a:t>
            </a:r>
            <a:r>
              <a:rPr lang="ru-RU" sz="2400" dirty="0" err="1" smtClean="0">
                <a:solidFill>
                  <a:schemeClr val="accent3"/>
                </a:solidFill>
              </a:rPr>
              <a:t>им.Н.Ф.Фёдорова</a:t>
            </a:r>
            <a:r>
              <a:rPr lang="ru-RU" sz="2400" dirty="0" smtClean="0"/>
              <a:t>: </a:t>
            </a:r>
            <a:r>
              <a:rPr lang="en-US" sz="2400" dirty="0" smtClean="0"/>
              <a:t>http</a:t>
            </a:r>
            <a:r>
              <a:rPr lang="en-US" sz="2400" dirty="0"/>
              <a:t>://cikk.tilda.ws/</a:t>
            </a:r>
            <a:endParaRPr lang="ru-RU" sz="2400" dirty="0" smtClean="0"/>
          </a:p>
          <a:p>
            <a:pPr algn="ctr"/>
            <a:r>
              <a:rPr lang="ru-RU" sz="2400" dirty="0" smtClean="0">
                <a:solidFill>
                  <a:schemeClr val="accent3"/>
                </a:solidFill>
              </a:rPr>
              <a:t>Клуб любителей науки «Атом»: </a:t>
            </a:r>
            <a:r>
              <a:rPr lang="en-US" sz="2400" dirty="0" smtClean="0"/>
              <a:t>vk.com/</a:t>
            </a:r>
            <a:r>
              <a:rPr lang="en-US" sz="2400" dirty="0" err="1" smtClean="0"/>
              <a:t>kln_atom</a:t>
            </a:r>
            <a:endParaRPr lang="ru-RU" sz="2400" dirty="0" smtClean="0"/>
          </a:p>
          <a:p>
            <a:pPr algn="ctr"/>
            <a:r>
              <a:rPr lang="ru-RU" sz="2400" dirty="0" smtClean="0">
                <a:solidFill>
                  <a:schemeClr val="accent3"/>
                </a:solidFill>
              </a:rPr>
              <a:t>Клуб настольных игр «Игротека в библиотеке»: </a:t>
            </a:r>
            <a:r>
              <a:rPr lang="en-US" sz="2400" dirty="0" smtClean="0"/>
              <a:t>vk.com/</a:t>
            </a:r>
            <a:r>
              <a:rPr lang="en-US" sz="2400" dirty="0" err="1" smtClean="0"/>
              <a:t>nast_igry_donetsk</a:t>
            </a:r>
            <a:endParaRPr lang="ru-RU" sz="2400" dirty="0" smtClean="0"/>
          </a:p>
          <a:p>
            <a:pPr algn="ctr"/>
            <a:r>
              <a:rPr lang="ru-RU" sz="2400" dirty="0" smtClean="0">
                <a:solidFill>
                  <a:schemeClr val="accent3"/>
                </a:solidFill>
              </a:rPr>
              <a:t>Разговорный английский клуб </a:t>
            </a:r>
            <a:r>
              <a:rPr lang="en-US" sz="2400" dirty="0" smtClean="0">
                <a:solidFill>
                  <a:schemeClr val="accent3"/>
                </a:solidFill>
              </a:rPr>
              <a:t> </a:t>
            </a:r>
            <a:r>
              <a:rPr lang="ru-RU" sz="2400" dirty="0" smtClean="0">
                <a:solidFill>
                  <a:schemeClr val="accent3"/>
                </a:solidFill>
              </a:rPr>
              <a:t>«</a:t>
            </a:r>
            <a:r>
              <a:rPr lang="en-US" sz="2400" dirty="0" err="1" smtClean="0">
                <a:solidFill>
                  <a:schemeClr val="accent3"/>
                </a:solidFill>
              </a:rPr>
              <a:t>Bla</a:t>
            </a:r>
            <a:r>
              <a:rPr lang="en-US" sz="2400" dirty="0" smtClean="0">
                <a:solidFill>
                  <a:schemeClr val="accent3"/>
                </a:solidFill>
              </a:rPr>
              <a:t>-</a:t>
            </a:r>
            <a:r>
              <a:rPr lang="en-US" sz="2400" dirty="0" err="1" smtClean="0">
                <a:solidFill>
                  <a:schemeClr val="accent3"/>
                </a:solidFill>
              </a:rPr>
              <a:t>bla</a:t>
            </a:r>
            <a:r>
              <a:rPr lang="en-US" sz="2400" dirty="0" smtClean="0">
                <a:solidFill>
                  <a:schemeClr val="accent3"/>
                </a:solidFill>
              </a:rPr>
              <a:t>-club</a:t>
            </a:r>
            <a:r>
              <a:rPr lang="ru-RU" sz="2400" dirty="0" smtClean="0">
                <a:solidFill>
                  <a:schemeClr val="accent3"/>
                </a:solidFill>
              </a:rPr>
              <a:t>»</a:t>
            </a:r>
            <a:r>
              <a:rPr lang="ru-RU" sz="2400" dirty="0" smtClean="0"/>
              <a:t>: «</a:t>
            </a:r>
            <a:r>
              <a:rPr lang="en-US" sz="2400" dirty="0" smtClean="0"/>
              <a:t>https</a:t>
            </a:r>
            <a:r>
              <a:rPr lang="en-US" sz="2400" dirty="0"/>
              <a:t>://</a:t>
            </a:r>
            <a:r>
              <a:rPr lang="en-US" sz="2400" dirty="0" smtClean="0"/>
              <a:t>vk.com/club104821530</a:t>
            </a:r>
            <a:endParaRPr lang="ru-RU" sz="2400" dirty="0" smtClean="0"/>
          </a:p>
          <a:p>
            <a:pPr algn="ctr"/>
            <a:r>
              <a:rPr lang="ru-RU" sz="2400" dirty="0" smtClean="0">
                <a:solidFill>
                  <a:schemeClr val="accent3"/>
                </a:solidFill>
              </a:rPr>
              <a:t>Музыкально-литературная гостиная</a:t>
            </a:r>
            <a:r>
              <a:rPr lang="ru-RU" sz="2400" dirty="0" smtClean="0"/>
              <a:t>: </a:t>
            </a:r>
            <a:r>
              <a:rPr lang="en-US" sz="2400" dirty="0" smtClean="0"/>
              <a:t>https</a:t>
            </a:r>
            <a:r>
              <a:rPr lang="en-US" sz="2400" dirty="0"/>
              <a:t>://vk.com/indiklub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065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2956675"/>
            <a:ext cx="7520940" cy="548640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accent2"/>
                </a:solidFill>
              </a:rPr>
              <a:t>Костяк анонса:</a:t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err="1" smtClean="0">
                <a:solidFill>
                  <a:schemeClr val="accent3"/>
                </a:solidFill>
              </a:rPr>
              <a:t>Рубрикат</a:t>
            </a:r>
            <a:r>
              <a:rPr lang="ru-RU" sz="2000" dirty="0" smtClean="0">
                <a:solidFill>
                  <a:schemeClr val="accent3"/>
                </a:solidFill>
              </a:rPr>
              <a:t/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Название, форма мероприятия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Кто проводит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Время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стоимость визита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Адрес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+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Визуализация события </a:t>
            </a:r>
            <a:br>
              <a:rPr lang="ru-RU" sz="2000" dirty="0" smtClean="0">
                <a:solidFill>
                  <a:schemeClr val="accent3"/>
                </a:solidFill>
              </a:rPr>
            </a:br>
            <a:r>
              <a:rPr lang="ru-RU" sz="2000" dirty="0" smtClean="0">
                <a:solidFill>
                  <a:schemeClr val="accent3"/>
                </a:solidFill>
              </a:rPr>
              <a:t>(вот прям очень обязательно!)</a:t>
            </a:r>
            <a:r>
              <a:rPr lang="ru-RU" sz="2000" dirty="0" smtClean="0">
                <a:solidFill>
                  <a:schemeClr val="accent2"/>
                </a:solidFill>
              </a:rPr>
              <a:t/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/>
            </a:r>
            <a:br>
              <a:rPr lang="ru-RU" sz="2000" dirty="0" smtClean="0">
                <a:solidFill>
                  <a:schemeClr val="accent2"/>
                </a:solidFill>
              </a:rPr>
            </a:br>
            <a:r>
              <a:rPr lang="ru-RU" sz="2000" dirty="0" smtClean="0">
                <a:solidFill>
                  <a:schemeClr val="accent2"/>
                </a:solidFill>
              </a:rPr>
              <a:t> </a:t>
            </a:r>
            <a:br>
              <a:rPr lang="ru-RU" sz="2000" dirty="0" smtClean="0">
                <a:solidFill>
                  <a:schemeClr val="accent2"/>
                </a:solidFill>
              </a:rPr>
            </a:br>
            <a:endParaRPr lang="ru-RU" sz="2000" dirty="0">
              <a:solidFill>
                <a:schemeClr val="accent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99"/>
            <a:ext cx="4568158" cy="7037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25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ОБРАТНАЯ СВЯЗЬ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Одна из главных задач работы ДРБМ в Сети - поддержание диалоговой формы:</a:t>
            </a: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chemeClr val="accent3"/>
                </a:solidFill>
              </a:rPr>
              <a:t>В комментариях;</a:t>
            </a: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chemeClr val="accent3"/>
                </a:solidFill>
              </a:rPr>
              <a:t>В сообщениях группы ВК;</a:t>
            </a: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chemeClr val="accent3"/>
                </a:solidFill>
              </a:rPr>
              <a:t>В сообщениях ВК-аккаунта;</a:t>
            </a: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chemeClr val="accent3"/>
                </a:solidFill>
              </a:rPr>
              <a:t>В сообщениях Страницы на </a:t>
            </a:r>
            <a:r>
              <a:rPr lang="en-US" sz="2800" dirty="0" err="1" smtClean="0">
                <a:solidFill>
                  <a:schemeClr val="accent3"/>
                </a:solidFill>
              </a:rPr>
              <a:t>Fb</a:t>
            </a:r>
            <a:r>
              <a:rPr lang="ru-RU" sz="2800" dirty="0">
                <a:solidFill>
                  <a:schemeClr val="accent3"/>
                </a:solidFill>
              </a:rPr>
              <a:t>;</a:t>
            </a:r>
            <a:endParaRPr lang="ru-RU" sz="2800" dirty="0" smtClean="0">
              <a:solidFill>
                <a:schemeClr val="accent3"/>
              </a:solidFill>
            </a:endParaRP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chemeClr val="accent3"/>
                </a:solidFill>
              </a:rPr>
              <a:t>В сообщениях  </a:t>
            </a:r>
            <a:r>
              <a:rPr lang="en-US" sz="2800" dirty="0" err="1" smtClean="0">
                <a:solidFill>
                  <a:schemeClr val="accent3"/>
                </a:solidFill>
              </a:rPr>
              <a:t>Instagram</a:t>
            </a:r>
            <a:r>
              <a:rPr lang="ru-RU" sz="2800" dirty="0" smtClean="0">
                <a:solidFill>
                  <a:schemeClr val="accent3"/>
                </a:solidFill>
              </a:rPr>
              <a:t>-аккаунта</a:t>
            </a:r>
            <a:endParaRPr lang="en-US" sz="2800" dirty="0" smtClean="0">
              <a:solidFill>
                <a:schemeClr val="accent3"/>
              </a:solidFill>
            </a:endParaRPr>
          </a:p>
          <a:p>
            <a:pPr>
              <a:buFontTx/>
              <a:buChar char="-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7206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«как прошло, а?»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Контент, что выходит после проведения мероприятия, должен как можно правдоподобней отразить суть произошедшего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772816"/>
            <a:ext cx="4094063" cy="4528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36315"/>
            <a:ext cx="3606487" cy="388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04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/>
                </a:solidFill>
              </a:rPr>
              <a:t>«как прошло, а?»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400" dirty="0" smtClean="0">
                <a:solidFill>
                  <a:schemeClr val="accent2"/>
                </a:solidFill>
              </a:rPr>
              <a:t>Медиа-контент: отчётные текстовые репортажи, фотографии, аудиозаписи. И, конечно, видео! Так что к вышеперечисленным площадкам присовокупим канал ДРБМ на </a:t>
            </a:r>
            <a:r>
              <a:rPr lang="ru-RU" sz="2400" dirty="0" err="1" smtClean="0">
                <a:solidFill>
                  <a:schemeClr val="accent2"/>
                </a:solidFill>
              </a:rPr>
              <a:t>видеохостинге</a:t>
            </a:r>
            <a:r>
              <a:rPr lang="ru-RU" sz="2400" dirty="0">
                <a:solidFill>
                  <a:schemeClr val="accent2"/>
                </a:solidFill>
              </a:rPr>
              <a:t> </a:t>
            </a:r>
            <a:r>
              <a:rPr lang="en-US" sz="2400" dirty="0" err="1" smtClean="0">
                <a:solidFill>
                  <a:schemeClr val="accent2"/>
                </a:solidFill>
              </a:rPr>
              <a:t>Youtube</a:t>
            </a:r>
            <a:r>
              <a:rPr lang="ru-RU" sz="2400" dirty="0" smtClean="0">
                <a:solidFill>
                  <a:schemeClr val="accent2"/>
                </a:solidFill>
              </a:rPr>
              <a:t>: </a:t>
            </a:r>
          </a:p>
          <a:p>
            <a:pPr algn="ctr"/>
            <a:r>
              <a:rPr lang="en-US" dirty="0"/>
              <a:t>https://www.youtube.com/channel/UCzXCrtmRDPrIUvPerJXh_xw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140968"/>
            <a:ext cx="6804248" cy="359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812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В РЕЖИМЕ РЕАЛЬНОГО ВРЕМЕНИ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Никита\Desktop\31Ev74QIAN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00" y="3429000"/>
            <a:ext cx="3168351" cy="31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4" y="972395"/>
            <a:ext cx="3329837" cy="2354299"/>
          </a:xfrm>
          <a:prstGeom prst="rect">
            <a:avLst/>
          </a:prstGeom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882981"/>
            <a:ext cx="4248472" cy="597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130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chemeClr val="accent2"/>
                </a:solidFill>
              </a:rPr>
              <a:t>Педалирование</a:t>
            </a:r>
            <a:r>
              <a:rPr lang="ru-RU" dirty="0" smtClean="0">
                <a:solidFill>
                  <a:schemeClr val="accent2"/>
                </a:solidFill>
              </a:rPr>
              <a:t> концептов 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752"/>
            <a:ext cx="9073008" cy="463262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chemeClr val="accent3"/>
                </a:solidFill>
              </a:rPr>
              <a:t>И </a:t>
            </a:r>
            <a:r>
              <a:rPr lang="ru-RU" sz="2600" dirty="0" err="1" smtClean="0">
                <a:solidFill>
                  <a:schemeClr val="accent3"/>
                </a:solidFill>
              </a:rPr>
              <a:t>напоследок.ДРБМ</a:t>
            </a:r>
            <a:r>
              <a:rPr lang="ru-RU" sz="2600" dirty="0" smtClean="0">
                <a:solidFill>
                  <a:schemeClr val="accent3"/>
                </a:solidFill>
              </a:rPr>
              <a:t> использует ресурсную базу Сети, конечно же, и в качестве «мягкой силы» - формирует  свою повестку, теоретически обоснованную. В Контакте, </a:t>
            </a:r>
            <a:r>
              <a:rPr lang="en-US" sz="2600" dirty="0" smtClean="0">
                <a:solidFill>
                  <a:schemeClr val="accent3"/>
                </a:solidFill>
              </a:rPr>
              <a:t>Facebook</a:t>
            </a:r>
            <a:r>
              <a:rPr lang="ru-RU" sz="2600" dirty="0" smtClean="0">
                <a:solidFill>
                  <a:schemeClr val="accent3"/>
                </a:solidFill>
              </a:rPr>
              <a:t>, </a:t>
            </a:r>
            <a:r>
              <a:rPr lang="en-US" sz="2600" dirty="0" err="1" smtClean="0">
                <a:solidFill>
                  <a:schemeClr val="accent3"/>
                </a:solidFill>
              </a:rPr>
              <a:t>Instagram</a:t>
            </a:r>
            <a:r>
              <a:rPr lang="en-US" sz="2600" dirty="0" smtClean="0">
                <a:solidFill>
                  <a:schemeClr val="accent3"/>
                </a:solidFill>
              </a:rPr>
              <a:t> </a:t>
            </a:r>
            <a:r>
              <a:rPr lang="ru-RU" sz="2600" dirty="0" smtClean="0">
                <a:solidFill>
                  <a:schemeClr val="accent3"/>
                </a:solidFill>
              </a:rPr>
              <a:t>и т.д. для Библиотеки– это инструментарий воздействия, позволяющий раз за разом прокручивать, высветлять необходимые концепты, которые станут для пользователя, посетителя, читателя интересными и близкими даже в отрыве от Библиотеки. В идеале – составят часть его мировоззрения, или сделают сочувствующим им (концептам и их развёртывани</a:t>
            </a:r>
            <a:r>
              <a:rPr lang="ru-RU" sz="2600" dirty="0">
                <a:solidFill>
                  <a:schemeClr val="accent3"/>
                </a:solidFill>
              </a:rPr>
              <a:t>ю</a:t>
            </a:r>
            <a:r>
              <a:rPr lang="ru-RU" sz="2600" dirty="0" smtClean="0">
                <a:solidFill>
                  <a:schemeClr val="accent3"/>
                </a:solidFill>
              </a:rPr>
              <a:t>).</a:t>
            </a:r>
          </a:p>
          <a:p>
            <a:pPr>
              <a:lnSpc>
                <a:spcPct val="150000"/>
              </a:lnSpc>
            </a:pPr>
            <a:endParaRPr lang="ru-RU" sz="2600" dirty="0">
              <a:solidFill>
                <a:schemeClr val="accent3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chemeClr val="accent3"/>
                </a:solidFill>
              </a:rPr>
              <a:t>Примеры: Фёдоровские Центр. Донецкое Философское Общество (ДФО), Духовная литературная гостиная. </a:t>
            </a:r>
          </a:p>
          <a:p>
            <a:pPr>
              <a:lnSpc>
                <a:spcPct val="150000"/>
              </a:lnSpc>
            </a:pPr>
            <a:r>
              <a:rPr lang="ru-RU" sz="2600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79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dirty="0" smtClean="0">
                <a:solidFill>
                  <a:schemeClr val="accent2"/>
                </a:solidFill>
              </a:rPr>
              <a:t>Спасибо за внимание!</a:t>
            </a:r>
            <a:endParaRPr lang="ru-RU" sz="8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76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168</TotalTime>
  <Words>334</Words>
  <Application>Microsoft Office PowerPoint</Application>
  <PresentationFormat>Экран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Углы</vt:lpstr>
      <vt:lpstr>Донецкая «молодёжка» в Сети: формы коммуникации  </vt:lpstr>
      <vt:lpstr>Ресурсы оповещения</vt:lpstr>
      <vt:lpstr>Ресурсы оповещения</vt:lpstr>
      <vt:lpstr>«ПОБОЧНЫЕ» РЕСУРСЫ</vt:lpstr>
      <vt:lpstr>Костяк анонса: Рубрикат Название, форма мероприятия Кто проводит Время стоимость визита Адрес + Визуализация события  (вот прям очень обязательно!)    </vt:lpstr>
      <vt:lpstr>ОБРАТНАЯ СВЯЗЬ</vt:lpstr>
      <vt:lpstr>«как прошло, а?»</vt:lpstr>
      <vt:lpstr>«как прошло, а?»</vt:lpstr>
      <vt:lpstr>В РЕЖИМЕ РЕАЛЬНОГО ВРЕМЕНИ</vt:lpstr>
      <vt:lpstr>Педалирование концептов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Донецкая «молодёжка» в Сети: формы коммуникации</dc:title>
  <dc:creator>Никита</dc:creator>
  <cp:lastModifiedBy>Никита</cp:lastModifiedBy>
  <cp:revision>19</cp:revision>
  <dcterms:created xsi:type="dcterms:W3CDTF">2021-06-24T09:19:15Z</dcterms:created>
  <dcterms:modified xsi:type="dcterms:W3CDTF">2021-06-24T12:25:17Z</dcterms:modified>
</cp:coreProperties>
</file>