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8ED68A65-679A-43BF-B901-F9A64B5D9E94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1DF78CB8-2D06-4B20-82AF-0E12C564810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928802"/>
            <a:ext cx="8458200" cy="1470025"/>
          </a:xfrm>
        </p:spPr>
        <p:txBody>
          <a:bodyPr/>
          <a:lstStyle/>
          <a:p>
            <a:r>
              <a:rPr lang="en-US" dirty="0" smtClean="0"/>
              <a:t>Google-</a:t>
            </a:r>
            <a:r>
              <a:rPr lang="ru-RU" dirty="0" smtClean="0"/>
              <a:t>сервисы </a:t>
            </a:r>
            <a:br>
              <a:rPr lang="ru-RU" dirty="0" smtClean="0"/>
            </a:br>
            <a:r>
              <a:rPr lang="ru-RU" dirty="0" smtClean="0"/>
              <a:t>в работе библиотек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00496" y="4714884"/>
            <a:ext cx="3771904" cy="923916"/>
          </a:xfrm>
        </p:spPr>
        <p:txBody>
          <a:bodyPr>
            <a:normAutofit fontScale="92500"/>
          </a:bodyPr>
          <a:lstStyle/>
          <a:p>
            <a:pPr algn="r"/>
            <a:r>
              <a:rPr lang="ru-RU" dirty="0" smtClean="0"/>
              <a:t>Бойцова С.Г.,</a:t>
            </a:r>
          </a:p>
          <a:p>
            <a:pPr algn="r"/>
            <a:r>
              <a:rPr lang="ru-RU" dirty="0" smtClean="0"/>
              <a:t>ДРУНБ им. Н.К.Крупской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285884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Google-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сервисы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" name="Содержимое 3" descr="timthumb.php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2357430"/>
            <a:ext cx="8077200" cy="30575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066800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Регистрация на </a:t>
            </a:r>
            <a:r>
              <a:rPr lang="en-US" sz="4400" dirty="0" smtClean="0"/>
              <a:t>google.com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931486"/>
          </a:xfrm>
        </p:spPr>
        <p:txBody>
          <a:bodyPr/>
          <a:lstStyle/>
          <a:p>
            <a:r>
              <a:rPr lang="ru-RU" dirty="0" smtClean="0"/>
              <a:t>Регистрация в одном сервисе дает доступ ко всем сервисам </a:t>
            </a:r>
            <a:r>
              <a:rPr lang="en-US" dirty="0" smtClean="0"/>
              <a:t>Google</a:t>
            </a:r>
            <a:endParaRPr lang="ru-RU" dirty="0" smtClean="0"/>
          </a:p>
          <a:p>
            <a:pPr>
              <a:buNone/>
            </a:pPr>
            <a:endParaRPr lang="en-US" dirty="0" smtClean="0"/>
          </a:p>
          <a:p>
            <a:endParaRPr lang="ru-RU" dirty="0"/>
          </a:p>
        </p:txBody>
      </p:sp>
      <p:pic>
        <p:nvPicPr>
          <p:cNvPr id="4" name="Рисунок 3" descr="google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740" y="2643182"/>
            <a:ext cx="5163982" cy="370008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/>
              <a:t>Карты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00306"/>
            <a:ext cx="8229600" cy="4074230"/>
          </a:xfrm>
        </p:spPr>
        <p:txBody>
          <a:bodyPr/>
          <a:lstStyle/>
          <a:p>
            <a:r>
              <a:rPr lang="ru-RU" sz="4000" dirty="0" smtClean="0"/>
              <a:t>Поиск конкретного географического объекта</a:t>
            </a:r>
          </a:p>
          <a:p>
            <a:r>
              <a:rPr lang="ru-RU" sz="4000" dirty="0" smtClean="0"/>
              <a:t>Маршруты по городу</a:t>
            </a:r>
          </a:p>
          <a:p>
            <a:r>
              <a:rPr lang="ru-RU" sz="4000" dirty="0" smtClean="0"/>
              <a:t>Маршруты между городами</a:t>
            </a:r>
          </a:p>
          <a:p>
            <a:r>
              <a:rPr lang="ru-RU" sz="4000" dirty="0" smtClean="0"/>
              <a:t>Спутник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/>
              <a:t>Мой диск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 smtClean="0"/>
              <a:t>16 Гб дискового  пространства</a:t>
            </a:r>
          </a:p>
          <a:p>
            <a:r>
              <a:rPr lang="ru-RU" sz="4000" dirty="0" smtClean="0"/>
              <a:t>Хранение файлов любого формата</a:t>
            </a:r>
            <a:endParaRPr lang="en-US" sz="4000" dirty="0" smtClean="0"/>
          </a:p>
          <a:p>
            <a:r>
              <a:rPr lang="ru-RU" sz="4000" dirty="0" smtClean="0"/>
              <a:t>Организация совместного доступа</a:t>
            </a:r>
          </a:p>
          <a:p>
            <a:r>
              <a:rPr lang="ru-RU" sz="4000" dirty="0" smtClean="0"/>
              <a:t>Доступ по ссылке</a:t>
            </a:r>
          </a:p>
          <a:p>
            <a:pPr>
              <a:buNone/>
            </a:pPr>
            <a:endParaRPr lang="ru-RU" sz="3600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285868"/>
          </a:xfrm>
        </p:spPr>
        <p:txBody>
          <a:bodyPr>
            <a:noAutofit/>
          </a:bodyPr>
          <a:lstStyle/>
          <a:p>
            <a:r>
              <a:rPr lang="ru-RU" sz="4400" b="1" dirty="0" smtClean="0"/>
              <a:t>Документы, таблицы, презентации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00372"/>
            <a:ext cx="8229600" cy="3574164"/>
          </a:xfrm>
        </p:spPr>
        <p:txBody>
          <a:bodyPr/>
          <a:lstStyle/>
          <a:p>
            <a:r>
              <a:rPr lang="ru-RU" sz="3200" dirty="0" smtClean="0"/>
              <a:t>Права владельца</a:t>
            </a:r>
          </a:p>
          <a:p>
            <a:r>
              <a:rPr lang="ru-RU" sz="3200" dirty="0" smtClean="0"/>
              <a:t>Организация общего доступа</a:t>
            </a:r>
          </a:p>
          <a:p>
            <a:r>
              <a:rPr lang="ru-RU" sz="3200" dirty="0" smtClean="0"/>
              <a:t>Внесение исправлений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/>
              <a:t>Формы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Создание опросов</a:t>
            </a:r>
          </a:p>
          <a:p>
            <a:r>
              <a:rPr lang="ru-RU" sz="3200" dirty="0" smtClean="0"/>
              <a:t>Выбор вариантов ответов</a:t>
            </a:r>
          </a:p>
          <a:p>
            <a:r>
              <a:rPr lang="ru-RU" sz="3200" dirty="0" smtClean="0"/>
              <a:t>Размещение опросов в интернет</a:t>
            </a:r>
          </a:p>
          <a:p>
            <a:r>
              <a:rPr lang="ru-RU" sz="3200" dirty="0" smtClean="0"/>
              <a:t>Создание таблиц для ответов</a:t>
            </a:r>
          </a:p>
          <a:p>
            <a:r>
              <a:rPr lang="ru-RU" sz="3200" dirty="0" smtClean="0"/>
              <a:t>Обработка результатов</a:t>
            </a:r>
          </a:p>
          <a:p>
            <a:r>
              <a:rPr lang="ru-RU" sz="3200" dirty="0" smtClean="0"/>
              <a:t>Экспорт </a:t>
            </a:r>
            <a:r>
              <a:rPr lang="ru-RU" sz="3200" dirty="0" smtClean="0"/>
              <a:t>результатов в </a:t>
            </a:r>
            <a:r>
              <a:rPr lang="en-US" sz="3200" dirty="0" smtClean="0"/>
              <a:t>Excel</a:t>
            </a:r>
          </a:p>
          <a:p>
            <a:r>
              <a:rPr lang="ru-RU" sz="3200" dirty="0" smtClean="0"/>
              <a:t>Публикация результатов в интернет</a:t>
            </a:r>
            <a:endParaRPr lang="ru-RU" sz="3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236</TotalTime>
  <Words>88</Words>
  <Application>Microsoft Office PowerPoint</Application>
  <PresentationFormat>Экран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Городская</vt:lpstr>
      <vt:lpstr>Google-сервисы  в работе библиотек</vt:lpstr>
      <vt:lpstr>Google-сервисы</vt:lpstr>
      <vt:lpstr>Регистрация на google.com</vt:lpstr>
      <vt:lpstr>Карты</vt:lpstr>
      <vt:lpstr>Мой диск</vt:lpstr>
      <vt:lpstr>Документы, таблицы, презентации</vt:lpstr>
      <vt:lpstr>Формы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metod4</dc:creator>
  <cp:lastModifiedBy>metod4</cp:lastModifiedBy>
  <cp:revision>31</cp:revision>
  <dcterms:created xsi:type="dcterms:W3CDTF">2016-09-20T11:09:29Z</dcterms:created>
  <dcterms:modified xsi:type="dcterms:W3CDTF">2016-09-26T14:07:51Z</dcterms:modified>
</cp:coreProperties>
</file>