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60" r:id="rId13"/>
    <p:sldId id="274" r:id="rId14"/>
    <p:sldId id="275" r:id="rId15"/>
    <p:sldId id="276" r:id="rId16"/>
    <p:sldId id="277" r:id="rId17"/>
    <p:sldId id="26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101E3C2-F411-4900-8BA3-D897A77A5D20}" type="datetimeFigureOut">
              <a:rPr lang="ru-RU" smtClean="0"/>
              <a:pPr/>
              <a:t>24.05.2016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DEB323F3-20E5-43B7-A495-AE7DDE282B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1E3C2-F411-4900-8BA3-D897A77A5D20}" type="datetimeFigureOut">
              <a:rPr lang="ru-RU" smtClean="0"/>
              <a:pPr/>
              <a:t>24.05.2016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323F3-20E5-43B7-A495-AE7DDE282B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1E3C2-F411-4900-8BA3-D897A77A5D20}" type="datetimeFigureOut">
              <a:rPr lang="ru-RU" smtClean="0"/>
              <a:pPr/>
              <a:t>24.05.2016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323F3-20E5-43B7-A495-AE7DDE282B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1E3C2-F411-4900-8BA3-D897A77A5D20}" type="datetimeFigureOut">
              <a:rPr lang="ru-RU" smtClean="0"/>
              <a:pPr/>
              <a:t>24.05.2016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323F3-20E5-43B7-A495-AE7DDE282B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101E3C2-F411-4900-8BA3-D897A77A5D20}" type="datetimeFigureOut">
              <a:rPr lang="ru-RU" smtClean="0"/>
              <a:pPr/>
              <a:t>24.05.2016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EB323F3-20E5-43B7-A495-AE7DDE282B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101E3C2-F411-4900-8BA3-D897A77A5D20}" type="datetimeFigureOut">
              <a:rPr lang="ru-RU" smtClean="0"/>
              <a:pPr/>
              <a:t>24.05.2016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EB323F3-20E5-43B7-A495-AE7DDE282B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1E3C2-F411-4900-8BA3-D897A77A5D20}" type="datetimeFigureOut">
              <a:rPr lang="ru-RU" smtClean="0"/>
              <a:pPr/>
              <a:t>24.05.2016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323F3-20E5-43B7-A495-AE7DDE282B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1E3C2-F411-4900-8BA3-D897A77A5D20}" type="datetimeFigureOut">
              <a:rPr lang="ru-RU" smtClean="0"/>
              <a:pPr/>
              <a:t>24.05.2016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323F3-20E5-43B7-A495-AE7DDE282B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1E3C2-F411-4900-8BA3-D897A77A5D20}" type="datetimeFigureOut">
              <a:rPr lang="ru-RU" smtClean="0"/>
              <a:pPr/>
              <a:t>24.05.2016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323F3-20E5-43B7-A495-AE7DDE282B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1E3C2-F411-4900-8BA3-D897A77A5D20}" type="datetimeFigureOut">
              <a:rPr lang="ru-RU" smtClean="0"/>
              <a:pPr/>
              <a:t>24.05.2016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323F3-20E5-43B7-A495-AE7DDE282B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1E3C2-F411-4900-8BA3-D897A77A5D20}" type="datetimeFigureOut">
              <a:rPr lang="ru-RU" smtClean="0"/>
              <a:pPr/>
              <a:t>24.05.2016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323F3-20E5-43B7-A495-AE7DDE282B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101E3C2-F411-4900-8BA3-D897A77A5D20}" type="datetimeFigureOut">
              <a:rPr lang="ru-RU" smtClean="0"/>
              <a:pPr/>
              <a:t>24.05.2016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DEB323F3-20E5-43B7-A495-AE7DDE282B0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Библиотечные </a:t>
            </a:r>
            <a:r>
              <a:rPr lang="ru-RU" dirty="0" err="1" smtClean="0"/>
              <a:t>блоги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3899938"/>
            <a:ext cx="5357850" cy="1752600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Автор: </a:t>
            </a:r>
            <a:r>
              <a:rPr lang="ru-RU" dirty="0" err="1" smtClean="0"/>
              <a:t>Бойцова</a:t>
            </a:r>
            <a:r>
              <a:rPr lang="ru-RU" dirty="0" smtClean="0"/>
              <a:t> С.Г., методист </a:t>
            </a:r>
            <a:r>
              <a:rPr lang="ru-RU" dirty="0" err="1" smtClean="0"/>
              <a:t>ДРУНБ</a:t>
            </a:r>
            <a:r>
              <a:rPr lang="ru-RU" dirty="0" smtClean="0"/>
              <a:t> им. Н.К. Крупской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</a:t>
            </a:r>
            <a:r>
              <a:rPr lang="ru-RU" dirty="0" err="1" smtClean="0"/>
              <a:t>блог</a:t>
            </a:r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err="1" smtClean="0"/>
              <a:t>блог</a:t>
            </a:r>
            <a:r>
              <a:rPr lang="ru-RU" dirty="0" smtClean="0"/>
              <a:t> (англ. </a:t>
            </a:r>
            <a:r>
              <a:rPr lang="ru-RU" i="1" dirty="0" err="1" smtClean="0"/>
              <a:t>blog</a:t>
            </a:r>
            <a:r>
              <a:rPr lang="ru-RU" dirty="0" smtClean="0"/>
              <a:t>, от </a:t>
            </a:r>
            <a:r>
              <a:rPr lang="ru-RU" i="1" dirty="0" err="1" smtClean="0"/>
              <a:t>we</a:t>
            </a:r>
            <a:r>
              <a:rPr lang="ru-RU" b="1" i="1" dirty="0" err="1" smtClean="0"/>
              <a:t>b</a:t>
            </a:r>
            <a:r>
              <a:rPr lang="ru-RU" b="1" i="1" dirty="0" smtClean="0"/>
              <a:t> </a:t>
            </a:r>
            <a:r>
              <a:rPr lang="ru-RU" b="1" i="1" dirty="0" err="1" smtClean="0"/>
              <a:t>log</a:t>
            </a:r>
            <a:r>
              <a:rPr lang="ru-RU" dirty="0" smtClean="0"/>
              <a:t> — интернет-журнал событий, интернет-дневник, </a:t>
            </a:r>
            <a:r>
              <a:rPr lang="ru-RU" dirty="0" err="1" smtClean="0"/>
              <a:t>онлайн-дневник</a:t>
            </a:r>
            <a:r>
              <a:rPr lang="ru-RU" dirty="0" smtClean="0"/>
              <a:t>) — веб-сайты, основное содержимое которого — регулярно добавляемые записи, содержащие текст, изображения или мультимедиа.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Отличительные черты </a:t>
            </a:r>
            <a:r>
              <a:rPr lang="ru-RU" dirty="0" err="1" smtClean="0"/>
              <a:t>блогов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блоги</a:t>
            </a:r>
            <a:r>
              <a:rPr lang="ru-RU" dirty="0" smtClean="0"/>
              <a:t> обычно публичны и предполагают сторонних читателей, которые могут вступить в публичную полемику с автором</a:t>
            </a:r>
          </a:p>
          <a:p>
            <a:r>
              <a:rPr lang="ru-RU" dirty="0" smtClean="0"/>
              <a:t>для </a:t>
            </a:r>
            <a:r>
              <a:rPr lang="ru-RU" dirty="0" err="1" smtClean="0"/>
              <a:t>блогов</a:t>
            </a:r>
            <a:r>
              <a:rPr lang="ru-RU" dirty="0" smtClean="0"/>
              <a:t> характерны недлинные записи </a:t>
            </a:r>
            <a:r>
              <a:rPr lang="ru-RU" dirty="0" err="1" smtClean="0"/>
              <a:t>вре́менной</a:t>
            </a:r>
            <a:r>
              <a:rPr lang="ru-RU" dirty="0" smtClean="0"/>
              <a:t> значимости, упорядоченные в обратном хронологическом порядке</a:t>
            </a:r>
          </a:p>
          <a:p>
            <a:r>
              <a:rPr lang="ru-RU" dirty="0" smtClean="0"/>
              <a:t>людей, ведущих </a:t>
            </a:r>
            <a:r>
              <a:rPr lang="ru-RU" dirty="0" err="1" smtClean="0"/>
              <a:t>блог</a:t>
            </a:r>
            <a:r>
              <a:rPr lang="ru-RU" dirty="0" smtClean="0"/>
              <a:t>, называют </a:t>
            </a:r>
            <a:r>
              <a:rPr lang="ru-RU" dirty="0" err="1" smtClean="0"/>
              <a:t>бло́герами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Блогосфера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это совокупность всех </a:t>
            </a:r>
            <a:r>
              <a:rPr lang="ru-RU" dirty="0" err="1" smtClean="0"/>
              <a:t>блогов</a:t>
            </a:r>
            <a:r>
              <a:rPr lang="ru-RU" dirty="0" smtClean="0"/>
              <a:t> как сообщество</a:t>
            </a:r>
          </a:p>
          <a:p>
            <a:r>
              <a:rPr lang="ru-RU" dirty="0" err="1" smtClean="0"/>
              <a:t>блоги</a:t>
            </a:r>
            <a:r>
              <a:rPr lang="ru-RU" dirty="0" smtClean="0"/>
              <a:t> обычно тесно связаны между собой, </a:t>
            </a:r>
            <a:r>
              <a:rPr lang="ru-RU" dirty="0" err="1" smtClean="0"/>
              <a:t>блогеры</a:t>
            </a:r>
            <a:r>
              <a:rPr lang="ru-RU" dirty="0" smtClean="0"/>
              <a:t> читают и комментируют друг друга, ссылаются друг на друга и таким образом создают свою субкультуру</a:t>
            </a:r>
          </a:p>
          <a:p>
            <a:r>
              <a:rPr lang="ru-RU" dirty="0" smtClean="0"/>
              <a:t>понятие </a:t>
            </a:r>
            <a:r>
              <a:rPr lang="ru-RU" dirty="0" err="1" smtClean="0"/>
              <a:t>блогосферы</a:t>
            </a:r>
            <a:r>
              <a:rPr lang="ru-RU" dirty="0" smtClean="0"/>
              <a:t> делает упор на одно из основных отличий </a:t>
            </a:r>
            <a:r>
              <a:rPr lang="ru-RU" dirty="0" err="1" smtClean="0"/>
              <a:t>блогов</a:t>
            </a:r>
            <a:r>
              <a:rPr lang="ru-RU" dirty="0" smtClean="0"/>
              <a:t> от обычных </a:t>
            </a:r>
            <a:r>
              <a:rPr lang="ru-RU" dirty="0" err="1" smtClean="0"/>
              <a:t>веб-страниц</a:t>
            </a:r>
            <a:r>
              <a:rPr lang="ru-RU" dirty="0" smtClean="0"/>
              <a:t> и </a:t>
            </a:r>
            <a:r>
              <a:rPr lang="ru-RU" dirty="0" err="1" smtClean="0"/>
              <a:t>интернет-форумов</a:t>
            </a:r>
            <a:r>
              <a:rPr lang="ru-RU" dirty="0" smtClean="0"/>
              <a:t>: связанные между собой </a:t>
            </a:r>
            <a:r>
              <a:rPr lang="ru-RU" dirty="0" err="1" smtClean="0"/>
              <a:t>блоги</a:t>
            </a:r>
            <a:r>
              <a:rPr lang="ru-RU" dirty="0" smtClean="0"/>
              <a:t> могут составлять динамичную всемирную информационную оболочку.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Немного истории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Первый </a:t>
            </a:r>
            <a:r>
              <a:rPr lang="ru-RU" dirty="0" err="1" smtClean="0"/>
              <a:t>блог</a:t>
            </a:r>
            <a:r>
              <a:rPr lang="ru-RU" dirty="0" smtClean="0"/>
              <a:t> был зарегистрирован в 1994 году</a:t>
            </a:r>
          </a:p>
          <a:p>
            <a:r>
              <a:rPr lang="ru-RU" dirty="0" smtClean="0"/>
              <a:t>Термин «</a:t>
            </a:r>
            <a:r>
              <a:rPr lang="ru-RU" dirty="0" err="1" smtClean="0"/>
              <a:t>блог</a:t>
            </a:r>
            <a:r>
              <a:rPr lang="ru-RU" dirty="0" smtClean="0"/>
              <a:t>» был придуман в 1997 году</a:t>
            </a:r>
          </a:p>
          <a:p>
            <a:r>
              <a:rPr lang="ru-RU" dirty="0" smtClean="0"/>
              <a:t>В августе 1999 года открыта первая бесплатная </a:t>
            </a:r>
            <a:r>
              <a:rPr lang="ru-RU" dirty="0" err="1" smtClean="0"/>
              <a:t>блоговая</a:t>
            </a:r>
            <a:r>
              <a:rPr lang="ru-RU" dirty="0" smtClean="0"/>
              <a:t> служба:  сайт </a:t>
            </a:r>
            <a:r>
              <a:rPr lang="ru-RU" dirty="0" err="1" smtClean="0"/>
              <a:t>Blogger.com</a:t>
            </a:r>
            <a:r>
              <a:rPr lang="ru-RU" dirty="0" smtClean="0"/>
              <a:t> (компьютерная компания </a:t>
            </a:r>
            <a:r>
              <a:rPr lang="ru-RU" dirty="0" err="1" smtClean="0"/>
              <a:t>Pyra</a:t>
            </a:r>
            <a:r>
              <a:rPr lang="ru-RU" dirty="0" smtClean="0"/>
              <a:t> </a:t>
            </a:r>
            <a:r>
              <a:rPr lang="ru-RU" dirty="0" err="1" smtClean="0"/>
              <a:t>Labs</a:t>
            </a:r>
            <a:r>
              <a:rPr lang="ru-RU" dirty="0" smtClean="0"/>
              <a:t> из Сан-Франциско)</a:t>
            </a:r>
          </a:p>
          <a:p>
            <a:r>
              <a:rPr lang="ru-RU" dirty="0" smtClean="0"/>
              <a:t>С 2004 по 2008 гг. количество </a:t>
            </a:r>
            <a:r>
              <a:rPr lang="ru-RU" dirty="0" err="1" smtClean="0"/>
              <a:t>блогов</a:t>
            </a:r>
            <a:r>
              <a:rPr lang="ru-RU" dirty="0" smtClean="0"/>
              <a:t> в Сети выросло с 4 до 133 млн.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Функции </a:t>
            </a:r>
            <a:r>
              <a:rPr lang="ru-RU" dirty="0" err="1" smtClean="0"/>
              <a:t>блогов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000" dirty="0" smtClean="0"/>
              <a:t>Коммуникативная</a:t>
            </a:r>
          </a:p>
          <a:p>
            <a:r>
              <a:rPr lang="ru-RU" sz="3000" dirty="0" smtClean="0"/>
              <a:t>Развлекательная </a:t>
            </a:r>
          </a:p>
          <a:p>
            <a:r>
              <a:rPr lang="ru-RU" sz="3000" dirty="0" smtClean="0"/>
              <a:t>Создание социальных связей</a:t>
            </a:r>
          </a:p>
          <a:p>
            <a:r>
              <a:rPr lang="ru-RU" sz="3000" dirty="0" err="1" smtClean="0"/>
              <a:t>Самопрезентация</a:t>
            </a:r>
            <a:endParaRPr lang="ru-RU" sz="3000" dirty="0" smtClean="0"/>
          </a:p>
          <a:p>
            <a:r>
              <a:rPr lang="ru-RU" sz="3000" dirty="0" smtClean="0"/>
              <a:t>Саморазвитие или рефлексия</a:t>
            </a:r>
          </a:p>
          <a:p>
            <a:r>
              <a:rPr lang="ru-RU" sz="3000" dirty="0" smtClean="0"/>
              <a:t>Продвижения товаров и услуг</a:t>
            </a:r>
          </a:p>
          <a:p>
            <a:r>
              <a:rPr lang="ru-RU" sz="3000" dirty="0" smtClean="0"/>
              <a:t>Создание мемуаров</a:t>
            </a:r>
            <a:endParaRPr lang="ru-RU" sz="3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14282" y="500042"/>
            <a:ext cx="8515352" cy="714380"/>
          </a:xfrm>
        </p:spPr>
        <p:txBody>
          <a:bodyPr>
            <a:noAutofit/>
          </a:bodyPr>
          <a:lstStyle/>
          <a:p>
            <a:r>
              <a:rPr lang="ru-RU" sz="2800" dirty="0" smtClean="0"/>
              <a:t>Лучшие библиотечные </a:t>
            </a:r>
            <a:r>
              <a:rPr lang="ru-RU" sz="2800" dirty="0" err="1" smtClean="0"/>
              <a:t>блоги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en-US" sz="2800" dirty="0" smtClean="0"/>
              <a:t>http://www.tagillib.ru/for_profi/top_library_blogs</a:t>
            </a:r>
            <a:endParaRPr lang="ru-RU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0010" y="1331751"/>
            <a:ext cx="7286676" cy="5420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" y="1557347"/>
            <a:ext cx="9106623" cy="5300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14282" y="428604"/>
            <a:ext cx="8229600" cy="106984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http://myblogluba.blogspot.com/p/blog-page_3686.html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714356"/>
            <a:ext cx="8229600" cy="857256"/>
          </a:xfrm>
        </p:spPr>
        <p:txBody>
          <a:bodyPr/>
          <a:lstStyle/>
          <a:p>
            <a:r>
              <a:rPr lang="en-US" dirty="0" smtClean="0"/>
              <a:t>http://odetsn.blogspot.com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44778"/>
            <a:ext cx="9144000" cy="5213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229600" cy="1069848"/>
          </a:xfrm>
        </p:spPr>
        <p:txBody>
          <a:bodyPr/>
          <a:lstStyle/>
          <a:p>
            <a:r>
              <a:rPr lang="en-US" dirty="0" smtClean="0"/>
              <a:t>https://kirgorlib.wordpress.com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9807" y="1641301"/>
            <a:ext cx="7489845" cy="5216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7729566" cy="928694"/>
          </a:xfrm>
        </p:spPr>
        <p:txBody>
          <a:bodyPr/>
          <a:lstStyle/>
          <a:p>
            <a:r>
              <a:rPr lang="en-US" dirty="0" smtClean="0"/>
              <a:t>http://junior1799.webnode.ru</a:t>
            </a:r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529" y="1416298"/>
            <a:ext cx="7713685" cy="5441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35782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err="1" smtClean="0"/>
              <a:t>Снежнянская</a:t>
            </a:r>
            <a:r>
              <a:rPr lang="ru-RU" dirty="0" smtClean="0"/>
              <a:t> ЦБС - </a:t>
            </a:r>
            <a:r>
              <a:rPr lang="en-US" dirty="0" smtClean="0"/>
              <a:t>http://biblioscbs.blogspot.com/</a:t>
            </a:r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6791" y="727076"/>
            <a:ext cx="8622927" cy="4487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714380"/>
          </a:xfrm>
        </p:spPr>
        <p:txBody>
          <a:bodyPr/>
          <a:lstStyle/>
          <a:p>
            <a:r>
              <a:rPr lang="en-US" dirty="0" smtClean="0"/>
              <a:t>http://blog.rgub.ru/libex/about</a:t>
            </a:r>
            <a:endParaRPr lang="ru-R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3157" y="1530736"/>
            <a:ext cx="7285057" cy="532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714380"/>
          </a:xfrm>
        </p:spPr>
        <p:txBody>
          <a:bodyPr/>
          <a:lstStyle/>
          <a:p>
            <a:r>
              <a:rPr lang="en-US" dirty="0" smtClean="0"/>
              <a:t>http://blog.shikate.ru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091" y="1309755"/>
            <a:ext cx="7856561" cy="5548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8229600" cy="10001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Культура вкусов </a:t>
            </a:r>
            <a:r>
              <a:rPr lang="en-US" dirty="0" smtClean="0"/>
              <a:t>http://ideafor.info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8501" y="1285884"/>
            <a:ext cx="6725333" cy="5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714380"/>
          </a:xfrm>
        </p:spPr>
        <p:txBody>
          <a:bodyPr/>
          <a:lstStyle/>
          <a:p>
            <a:r>
              <a:rPr lang="en-US" dirty="0" smtClean="0"/>
              <a:t>http://kotbibliofil.blogspot.com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8103" y="1500174"/>
            <a:ext cx="8024425" cy="528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Голубые холмы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2571768"/>
          </a:xfrm>
        </p:spPr>
        <p:txBody>
          <a:bodyPr/>
          <a:lstStyle/>
          <a:p>
            <a:pPr algn="ctr"/>
            <a:r>
              <a:rPr lang="ru-RU" sz="6000" dirty="0" smtClean="0"/>
              <a:t>Благодарю за внимание!</a:t>
            </a:r>
            <a:endParaRPr lang="ru-RU" sz="6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217</TotalTime>
  <Words>183</Words>
  <Application>Microsoft Office PowerPoint</Application>
  <PresentationFormat>Экран (4:3)</PresentationFormat>
  <Paragraphs>38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Городская</vt:lpstr>
      <vt:lpstr>Библиотечные блоги</vt:lpstr>
      <vt:lpstr>Что такое блог?</vt:lpstr>
      <vt:lpstr>Отличительные черты блогов</vt:lpstr>
      <vt:lpstr>Блогосфера</vt:lpstr>
      <vt:lpstr>Немного истории</vt:lpstr>
      <vt:lpstr>Функции блогов</vt:lpstr>
      <vt:lpstr>Лучшие библиотечные блоги http://www.tagillib.ru/for_profi/top_library_blogs</vt:lpstr>
      <vt:lpstr>http://myblogluba.blogspot.com/p/blog-page_3686.html</vt:lpstr>
      <vt:lpstr>http://odetsn.blogspot.com</vt:lpstr>
      <vt:lpstr>https://kirgorlib.wordpress.com</vt:lpstr>
      <vt:lpstr>http://junior1799.webnode.ru</vt:lpstr>
      <vt:lpstr>Снежнянская ЦБС - http://biblioscbs.blogspot.com/</vt:lpstr>
      <vt:lpstr>http://blog.rgub.ru/libex/about</vt:lpstr>
      <vt:lpstr>http://blog.shikate.ru</vt:lpstr>
      <vt:lpstr>Культура вкусов http://ideafor.info</vt:lpstr>
      <vt:lpstr>http://kotbibliofil.blogspot.com</vt:lpstr>
      <vt:lpstr>Благодарю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Блоги в работе библиотек</dc:title>
  <dc:creator>metod1</dc:creator>
  <cp:lastModifiedBy>metod2</cp:lastModifiedBy>
  <cp:revision>51</cp:revision>
  <dcterms:created xsi:type="dcterms:W3CDTF">2015-11-10T05:29:28Z</dcterms:created>
  <dcterms:modified xsi:type="dcterms:W3CDTF">2016-05-24T06:11:20Z</dcterms:modified>
</cp:coreProperties>
</file>