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876" y="-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731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32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322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66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37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53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826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959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624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392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546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47D49-49AB-476B-975E-91E410F2E0C3}" type="datetimeFigureOut">
              <a:rPr lang="ru-RU" smtClean="0"/>
              <a:t>25.06.2021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2D510-9A9D-4994-B745-90666DADF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717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93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01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572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547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150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133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756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793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829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51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484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Экран (16:9)</PresentationFormat>
  <Paragraphs>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ЧЗ</dc:creator>
  <cp:lastModifiedBy>ЧЗ</cp:lastModifiedBy>
  <cp:revision>1</cp:revision>
  <dcterms:created xsi:type="dcterms:W3CDTF">2021-06-25T09:44:23Z</dcterms:created>
  <dcterms:modified xsi:type="dcterms:W3CDTF">2021-06-25T09:49:50Z</dcterms:modified>
</cp:coreProperties>
</file>