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5E2E8F-82AA-48F6-A93B-0DA750437CBE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5E2E8F-82AA-48F6-A93B-0DA750437CBE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5E2E8F-82AA-48F6-A93B-0DA750437CBE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5E2E8F-82AA-48F6-A93B-0DA750437CBE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5E2E8F-82AA-48F6-A93B-0DA750437CBE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5E2E8F-82AA-48F6-A93B-0DA750437CBE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5E2E8F-82AA-48F6-A93B-0DA750437CBE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5E2E8F-82AA-48F6-A93B-0DA750437CBE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FF5E2E8F-82AA-48F6-A93B-0DA750437CBE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5E2E8F-82AA-48F6-A93B-0DA750437CBE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5E2E8F-82AA-48F6-A93B-0DA750437CBE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F5E2E8F-82AA-48F6-A93B-0DA750437CBE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Поиск информации в Интернет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 smtClean="0"/>
              <a:t>Бойцова</a:t>
            </a:r>
            <a:r>
              <a:rPr lang="ru-RU" dirty="0" smtClean="0"/>
              <a:t> С.Г., отдел научно-методической работы и социологических исследований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интернет?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/>
              <a:t>Интернет – это объединенные между собой компьютерные сети, глобальная мировая система передачи информации с помощью информационно-вычислительных ресурсов.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1538" y="571480"/>
            <a:ext cx="750099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3200" dirty="0"/>
              <a:t>По данным </a:t>
            </a:r>
            <a:r>
              <a:rPr lang="ru-RU" sz="3200" dirty="0" smtClean="0"/>
              <a:t>сервиса статистики </a:t>
            </a:r>
            <a:r>
              <a:rPr lang="ru-RU" sz="3200" dirty="0" err="1"/>
              <a:t>LiveInternet.ru</a:t>
            </a:r>
            <a:r>
              <a:rPr lang="ru-RU" sz="3200" dirty="0"/>
              <a:t> распределение поисковых систем в России примерно следующее</a:t>
            </a:r>
            <a:r>
              <a:rPr lang="ru-RU" sz="3200" dirty="0" smtClean="0"/>
              <a:t>:</a:t>
            </a:r>
          </a:p>
          <a:p>
            <a:pPr fontAlgn="base"/>
            <a:endParaRPr lang="ru-RU" sz="3200" dirty="0"/>
          </a:p>
          <a:p>
            <a:pPr fontAlgn="base"/>
            <a:r>
              <a:rPr lang="ru-RU" sz="3200" dirty="0" err="1"/>
              <a:t>Яндекс</a:t>
            </a:r>
            <a:r>
              <a:rPr lang="ru-RU" sz="3200" dirty="0"/>
              <a:t> – 53.9%</a:t>
            </a:r>
          </a:p>
          <a:p>
            <a:pPr fontAlgn="base"/>
            <a:r>
              <a:rPr lang="ru-RU" sz="3200" dirty="0" err="1"/>
              <a:t>Гугл</a:t>
            </a:r>
            <a:r>
              <a:rPr lang="ru-RU" sz="3200" dirty="0"/>
              <a:t> – 35.0%</a:t>
            </a:r>
          </a:p>
          <a:p>
            <a:pPr fontAlgn="base"/>
            <a:r>
              <a:rPr lang="ru-RU" sz="3200" dirty="0"/>
              <a:t>Поиск </a:t>
            </a:r>
            <a:r>
              <a:rPr lang="ru-RU" sz="3200" dirty="0" err="1"/>
              <a:t>Mail.ru</a:t>
            </a:r>
            <a:r>
              <a:rPr lang="ru-RU" sz="3200" dirty="0"/>
              <a:t> – 8.3%</a:t>
            </a:r>
          </a:p>
          <a:p>
            <a:pPr fontAlgn="base"/>
            <a:r>
              <a:rPr lang="ru-RU" sz="3200" dirty="0" err="1"/>
              <a:t>Рамблер</a:t>
            </a:r>
            <a:r>
              <a:rPr lang="ru-RU" sz="3200" dirty="0"/>
              <a:t> – 0.9%</a:t>
            </a:r>
          </a:p>
          <a:p>
            <a:pPr fontAlgn="base"/>
            <a:r>
              <a:rPr lang="ru-RU" sz="3200" dirty="0" err="1"/>
              <a:t>Яндекс</a:t>
            </a:r>
            <a:r>
              <a:rPr lang="ru-RU" sz="3200" dirty="0"/>
              <a:t> (картинки) – 0.6%</a:t>
            </a:r>
          </a:p>
          <a:p>
            <a:pPr fontAlgn="base"/>
            <a:r>
              <a:rPr lang="ru-RU" sz="3200" dirty="0" err="1"/>
              <a:t>Гугл</a:t>
            </a:r>
            <a:r>
              <a:rPr lang="ru-RU" sz="3200" dirty="0"/>
              <a:t> (картинки) – 0.2</a:t>
            </a:r>
            <a:r>
              <a:rPr lang="ru-RU" sz="3200" dirty="0" smtClean="0"/>
              <a:t>%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28604"/>
            <a:ext cx="77724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Сбор данных поисковым роботом </a:t>
            </a:r>
            <a:r>
              <a:rPr lang="ru-RU" dirty="0" smtClean="0"/>
              <a:t>пауком (</a:t>
            </a:r>
            <a:r>
              <a:rPr lang="ru-RU" dirty="0" err="1"/>
              <a:t>Web</a:t>
            </a:r>
            <a:r>
              <a:rPr lang="ru-RU" dirty="0"/>
              <a:t> </a:t>
            </a:r>
            <a:r>
              <a:rPr lang="ru-RU" dirty="0" err="1"/>
              <a:t>crawling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42910" y="1928802"/>
            <a:ext cx="807249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 </a:t>
            </a:r>
            <a:r>
              <a:rPr lang="ru-RU" sz="2800" dirty="0" smtClean="0"/>
              <a:t>первый этап </a:t>
            </a:r>
            <a:r>
              <a:rPr lang="ru-RU" sz="2800" dirty="0"/>
              <a:t>– скачивание </a:t>
            </a:r>
            <a:r>
              <a:rPr lang="ru-RU" sz="2800" dirty="0" err="1"/>
              <a:t>веб-страницы</a:t>
            </a:r>
            <a:r>
              <a:rPr lang="ru-RU" sz="2800" dirty="0"/>
              <a:t> и анализ ссылок. Первый этап выполняет </a:t>
            </a:r>
            <a:r>
              <a:rPr lang="ru-RU" sz="2800" dirty="0" err="1"/>
              <a:t>Spider</a:t>
            </a:r>
            <a:r>
              <a:rPr lang="ru-RU" sz="2800" dirty="0"/>
              <a:t> (быстрый поисковый паук</a:t>
            </a:r>
            <a:r>
              <a:rPr lang="ru-RU" sz="2800" dirty="0" smtClean="0"/>
              <a:t>), программа </a:t>
            </a:r>
            <a:r>
              <a:rPr lang="ru-RU" sz="2800" dirty="0"/>
              <a:t>для последовательного перебора и скачивания </a:t>
            </a:r>
            <a:r>
              <a:rPr lang="ru-RU" sz="2800" dirty="0" err="1"/>
              <a:t>веб-страниц</a:t>
            </a:r>
            <a:r>
              <a:rPr lang="ru-RU" sz="2800" dirty="0"/>
              <a:t> для анализа. </a:t>
            </a:r>
            <a:endParaRPr lang="ru-RU" sz="2800" dirty="0" smtClean="0"/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 второй этап  - обработка программой  </a:t>
            </a:r>
            <a:r>
              <a:rPr lang="ru-RU" sz="2800" dirty="0" err="1"/>
              <a:t>Crawler</a:t>
            </a:r>
            <a:r>
              <a:rPr lang="ru-RU" sz="2800" dirty="0"/>
              <a:t> (медленный паук анализатор), который находит все ссылки и составляет дальнейший маршрут для spider-а. </a:t>
            </a:r>
            <a:endParaRPr lang="ru-RU" sz="2800" dirty="0" smtClean="0"/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57166"/>
            <a:ext cx="77724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Индексация найденных данных(</a:t>
            </a:r>
            <a:r>
              <a:rPr lang="en-US" dirty="0"/>
              <a:t>Indexing</a:t>
            </a:r>
            <a:r>
              <a:rPr lang="en-US" dirty="0" smtClean="0"/>
              <a:t>)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000100" y="2000240"/>
            <a:ext cx="750099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программа </a:t>
            </a:r>
            <a:r>
              <a:rPr lang="ru-RU" sz="3200" dirty="0"/>
              <a:t>Индексатор разбирает страницу на различные ее части и анализирует их. Из страницы выделяются заголовки страниц, ссылки, текст, структурные элементы и т.д. Все полученные данные структурируются по определенному алгоритму и затем </a:t>
            </a:r>
            <a:r>
              <a:rPr lang="ru-RU" sz="3200" dirty="0" smtClean="0"/>
              <a:t> </a:t>
            </a:r>
            <a:r>
              <a:rPr lang="ru-RU" sz="3200" dirty="0"/>
              <a:t>заносятся в базу данных</a:t>
            </a:r>
            <a:r>
              <a:rPr lang="ru-RU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14290"/>
            <a:ext cx="7772400" cy="121217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Поиск по индексированным данным(</a:t>
            </a:r>
            <a:r>
              <a:rPr lang="en-US" dirty="0"/>
              <a:t>Searching</a:t>
            </a:r>
            <a:r>
              <a:rPr lang="en-US" dirty="0" smtClean="0"/>
              <a:t>)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57158" y="2285992"/>
            <a:ext cx="850112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3600" dirty="0"/>
              <a:t>Эта подсистема выдачи результатов, которая использует сформированную индексатором базу данных. Она определяет, какие страницы удовлетворяют запросу пользователя и показывает результаты поиска.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Популярные поисковые системы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2000240"/>
            <a:ext cx="7772400" cy="2645572"/>
          </a:xfrm>
        </p:spPr>
        <p:txBody>
          <a:bodyPr/>
          <a:lstStyle/>
          <a:p>
            <a:r>
              <a:rPr lang="en-US" sz="4000" dirty="0" smtClean="0"/>
              <a:t>Yandex.ru</a:t>
            </a:r>
          </a:p>
          <a:p>
            <a:r>
              <a:rPr lang="en-US" sz="4000" dirty="0" smtClean="0"/>
              <a:t>Google.com</a:t>
            </a:r>
          </a:p>
          <a:p>
            <a:r>
              <a:rPr lang="en-US" sz="4000" dirty="0" smtClean="0"/>
              <a:t>Rambler.ru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Настройка поиска в </a:t>
            </a:r>
            <a:r>
              <a:rPr lang="ru-RU" dirty="0" err="1" smtClean="0"/>
              <a:t>Яндекс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14400" y="1885429"/>
            <a:ext cx="7772400" cy="4369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57166"/>
            <a:ext cx="77724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Дополнительные условия поиска </a:t>
            </a:r>
            <a:br>
              <a:rPr lang="ru-RU" dirty="0" smtClean="0"/>
            </a:br>
            <a:r>
              <a:rPr lang="en-US" dirty="0"/>
              <a:t>g</a:t>
            </a:r>
            <a:r>
              <a:rPr lang="en-US" dirty="0" smtClean="0"/>
              <a:t>oogle.com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Точная фраза – «мороз и солнце»</a:t>
            </a:r>
          </a:p>
          <a:p>
            <a:r>
              <a:rPr lang="ru-RU" dirty="0" smtClean="0"/>
              <a:t>Исключить слово – «-» (минус)</a:t>
            </a:r>
          </a:p>
          <a:p>
            <a:r>
              <a:rPr lang="ru-RU" dirty="0" smtClean="0"/>
              <a:t>Поиск синонимов – «</a:t>
            </a:r>
            <a:r>
              <a:rPr lang="en-US" dirty="0" smtClean="0"/>
              <a:t>~</a:t>
            </a:r>
            <a:r>
              <a:rPr lang="ru-RU" dirty="0" smtClean="0"/>
              <a:t>» (тильда)</a:t>
            </a:r>
          </a:p>
          <a:p>
            <a:r>
              <a:rPr lang="ru-RU" dirty="0" smtClean="0"/>
              <a:t>Замена любого слова – «*» (звёздочка)</a:t>
            </a:r>
          </a:p>
          <a:p>
            <a:r>
              <a:rPr lang="ru-RU" dirty="0" smtClean="0"/>
              <a:t>Информация о сайте – </a:t>
            </a:r>
            <a:r>
              <a:rPr lang="en-US" dirty="0" smtClean="0"/>
              <a:t>“info:...”</a:t>
            </a:r>
            <a:endParaRPr lang="ru-RU" dirty="0" smtClean="0"/>
          </a:p>
          <a:p>
            <a:r>
              <a:rPr lang="ru-RU" dirty="0" smtClean="0"/>
              <a:t>Значение слова – </a:t>
            </a:r>
            <a:r>
              <a:rPr lang="en-US" dirty="0" smtClean="0"/>
              <a:t>“define:…”</a:t>
            </a:r>
          </a:p>
          <a:p>
            <a:r>
              <a:rPr lang="ru-RU" dirty="0" smtClean="0"/>
              <a:t>Поиск файла определенного типа – «</a:t>
            </a:r>
            <a:r>
              <a:rPr lang="en-US" dirty="0" err="1" smtClean="0"/>
              <a:t>filetype</a:t>
            </a:r>
            <a:r>
              <a:rPr lang="ru-RU" dirty="0" smtClean="0"/>
              <a:t>:»</a:t>
            </a:r>
          </a:p>
          <a:p>
            <a:r>
              <a:rPr lang="ru-RU" dirty="0" smtClean="0"/>
              <a:t>Поиск по картинкам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Релевантность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Релевантность</a:t>
            </a:r>
            <a:r>
              <a:rPr lang="ru-RU" sz="3600" dirty="0" smtClean="0"/>
              <a:t> (от лат. </a:t>
            </a:r>
            <a:r>
              <a:rPr lang="ru-RU" sz="3600" i="1" dirty="0" err="1" smtClean="0"/>
              <a:t>relevo</a:t>
            </a:r>
            <a:r>
              <a:rPr lang="ru-RU" sz="3600" dirty="0" smtClean="0"/>
              <a:t> — поднимать, облегчать) — определяемая поисковым алгоритмом степень полезности и смыслового соответствия результатов выдачи запросу пользовате</a:t>
            </a:r>
            <a:r>
              <a:rPr lang="ru-RU" dirty="0" smtClean="0"/>
              <a:t>ля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Проверка достоверности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err="1" smtClean="0"/>
              <a:t>WOT</a:t>
            </a:r>
            <a:r>
              <a:rPr lang="ru-RU" sz="3600" b="1" dirty="0" smtClean="0"/>
              <a:t> (</a:t>
            </a:r>
            <a:r>
              <a:rPr lang="ru-RU" sz="3600" b="1" dirty="0" err="1" smtClean="0"/>
              <a:t>Web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of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Trust</a:t>
            </a:r>
            <a:r>
              <a:rPr lang="ru-RU" sz="3600" b="1" dirty="0" smtClean="0"/>
              <a:t>)</a:t>
            </a:r>
            <a:r>
              <a:rPr lang="ru-RU" sz="3600" dirty="0" smtClean="0"/>
              <a:t> — бесплатная надстройка к браузеру, которая предупреждает интернет-пользователя во время поиска информации или совершения покупок о сайтах с низкой репутацией. 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349</TotalTime>
  <Words>297</Words>
  <Application>Microsoft Office PowerPoint</Application>
  <PresentationFormat>Экран (4:3)</PresentationFormat>
  <Paragraphs>37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Метро</vt:lpstr>
      <vt:lpstr>Поиск информации в Интернет</vt:lpstr>
      <vt:lpstr>Что такое интернет?</vt:lpstr>
      <vt:lpstr>Слайд 3</vt:lpstr>
      <vt:lpstr>Сбор данных поисковым роботом пауком (Web crawling)</vt:lpstr>
      <vt:lpstr>Индексация найденных данных(Indexing)</vt:lpstr>
      <vt:lpstr>Поиск по индексированным данным(Searching)</vt:lpstr>
      <vt:lpstr>Популярные поисковые системы</vt:lpstr>
      <vt:lpstr>Настройка поиска в Яндекс</vt:lpstr>
      <vt:lpstr>Дополнительные условия поиска  google.com</vt:lpstr>
      <vt:lpstr>Релевантность</vt:lpstr>
      <vt:lpstr>Проверка достоверности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Поиск информации в Интернет</dc:title>
  <dc:creator>metod2</dc:creator>
  <cp:lastModifiedBy>metod2</cp:lastModifiedBy>
  <cp:revision>51</cp:revision>
  <dcterms:created xsi:type="dcterms:W3CDTF">2016-05-06T10:09:56Z</dcterms:created>
  <dcterms:modified xsi:type="dcterms:W3CDTF">2016-05-25T12:38:18Z</dcterms:modified>
</cp:coreProperties>
</file>